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42"/>
  </p:notesMasterIdLst>
  <p:handoutMasterIdLst>
    <p:handoutMasterId r:id="rId43"/>
  </p:handoutMasterIdLst>
  <p:sldIdLst>
    <p:sldId id="471" r:id="rId2"/>
    <p:sldId id="558" r:id="rId3"/>
    <p:sldId id="559" r:id="rId4"/>
    <p:sldId id="561" r:id="rId5"/>
    <p:sldId id="564" r:id="rId6"/>
    <p:sldId id="617" r:id="rId7"/>
    <p:sldId id="565" r:id="rId8"/>
    <p:sldId id="609" r:id="rId9"/>
    <p:sldId id="608" r:id="rId10"/>
    <p:sldId id="610" r:id="rId11"/>
    <p:sldId id="611" r:id="rId12"/>
    <p:sldId id="570" r:id="rId13"/>
    <p:sldId id="616" r:id="rId14"/>
    <p:sldId id="594" r:id="rId15"/>
    <p:sldId id="595" r:id="rId16"/>
    <p:sldId id="596" r:id="rId17"/>
    <p:sldId id="597" r:id="rId18"/>
    <p:sldId id="571" r:id="rId19"/>
    <p:sldId id="572" r:id="rId20"/>
    <p:sldId id="573" r:id="rId21"/>
    <p:sldId id="592" r:id="rId22"/>
    <p:sldId id="618" r:id="rId23"/>
    <p:sldId id="584" r:id="rId24"/>
    <p:sldId id="585" r:id="rId25"/>
    <p:sldId id="615" r:id="rId26"/>
    <p:sldId id="586" r:id="rId27"/>
    <p:sldId id="619" r:id="rId28"/>
    <p:sldId id="587" r:id="rId29"/>
    <p:sldId id="588" r:id="rId30"/>
    <p:sldId id="589" r:id="rId31"/>
    <p:sldId id="590" r:id="rId32"/>
    <p:sldId id="591" r:id="rId33"/>
    <p:sldId id="623" r:id="rId34"/>
    <p:sldId id="626" r:id="rId35"/>
    <p:sldId id="628" r:id="rId36"/>
    <p:sldId id="631" r:id="rId37"/>
    <p:sldId id="630" r:id="rId38"/>
    <p:sldId id="627" r:id="rId39"/>
    <p:sldId id="528" r:id="rId40"/>
    <p:sldId id="593" r:id="rId41"/>
  </p:sldIdLst>
  <p:sldSz cx="9144000" cy="6858000" type="screen4x3"/>
  <p:notesSz cx="7045325" cy="9345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  <a:srgbClr val="FF9900"/>
    <a:srgbClr val="993366"/>
    <a:srgbClr val="333399"/>
    <a:srgbClr val="CC00CC"/>
    <a:srgbClr val="9933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39077B-A0FA-49AF-BD96-0583A0B710C8}" v="32" dt="2022-09-16T15:43:42.687"/>
    <p1510:client id="{37837B7C-44C7-407A-8543-870714E7523F}" v="2" dt="2022-09-16T16:53:10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67" autoAdjust="0"/>
    <p:restoredTop sz="94511" autoAdjust="0"/>
  </p:normalViewPr>
  <p:slideViewPr>
    <p:cSldViewPr>
      <p:cViewPr varScale="1">
        <p:scale>
          <a:sx n="104" d="100"/>
          <a:sy n="104" d="100"/>
        </p:scale>
        <p:origin x="14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mad Mullick" userId="b7aa2462e5554273" providerId="LiveId" clId="{1939077B-A0FA-49AF-BD96-0583A0B710C8}"/>
    <pc:docChg chg="undo custSel addSld delSld modSld sldOrd">
      <pc:chgData name="Mohammad Mullick" userId="b7aa2462e5554273" providerId="LiveId" clId="{1939077B-A0FA-49AF-BD96-0583A0B710C8}" dt="2022-09-16T16:26:39.210" v="1704" actId="313"/>
      <pc:docMkLst>
        <pc:docMk/>
      </pc:docMkLst>
      <pc:sldChg chg="modSp mod">
        <pc:chgData name="Mohammad Mullick" userId="b7aa2462e5554273" providerId="LiveId" clId="{1939077B-A0FA-49AF-BD96-0583A0B710C8}" dt="2022-09-16T16:26:39.210" v="1704" actId="313"/>
        <pc:sldMkLst>
          <pc:docMk/>
          <pc:sldMk cId="0" sldId="471"/>
        </pc:sldMkLst>
        <pc:spChg chg="mod">
          <ac:chgData name="Mohammad Mullick" userId="b7aa2462e5554273" providerId="LiveId" clId="{1939077B-A0FA-49AF-BD96-0583A0B710C8}" dt="2022-09-16T16:26:39.210" v="1704" actId="313"/>
          <ac:spMkLst>
            <pc:docMk/>
            <pc:sldMk cId="0" sldId="471"/>
            <ac:spMk id="4" creationId="{61C7DF31-2153-8C16-28A1-1CADECEA8782}"/>
          </ac:spMkLst>
        </pc:spChg>
      </pc:sldChg>
      <pc:sldChg chg="modSp mod">
        <pc:chgData name="Mohammad Mullick" userId="b7aa2462e5554273" providerId="LiveId" clId="{1939077B-A0FA-49AF-BD96-0583A0B710C8}" dt="2022-09-16T15:24:28.639" v="1414" actId="20577"/>
        <pc:sldMkLst>
          <pc:docMk/>
          <pc:sldMk cId="0" sldId="528"/>
        </pc:sldMkLst>
        <pc:spChg chg="mod">
          <ac:chgData name="Mohammad Mullick" userId="b7aa2462e5554273" providerId="LiveId" clId="{1939077B-A0FA-49AF-BD96-0583A0B710C8}" dt="2022-09-16T15:21:09.693" v="1309" actId="255"/>
          <ac:spMkLst>
            <pc:docMk/>
            <pc:sldMk cId="0" sldId="528"/>
            <ac:spMk id="47106" creationId="{5AECD148-1F0D-883F-D9E3-FA7E02933433}"/>
          </ac:spMkLst>
        </pc:spChg>
        <pc:spChg chg="mod">
          <ac:chgData name="Mohammad Mullick" userId="b7aa2462e5554273" providerId="LiveId" clId="{1939077B-A0FA-49AF-BD96-0583A0B710C8}" dt="2022-09-16T15:24:28.639" v="1414" actId="20577"/>
          <ac:spMkLst>
            <pc:docMk/>
            <pc:sldMk cId="0" sldId="528"/>
            <ac:spMk id="47107" creationId="{82C9F7EC-C550-DBCD-FCE5-A671BE039220}"/>
          </ac:spMkLst>
        </pc:spChg>
      </pc:sldChg>
      <pc:sldChg chg="del">
        <pc:chgData name="Mohammad Mullick" userId="b7aa2462e5554273" providerId="LiveId" clId="{1939077B-A0FA-49AF-BD96-0583A0B710C8}" dt="2022-09-16T15:20:00.592" v="1302" actId="47"/>
        <pc:sldMkLst>
          <pc:docMk/>
          <pc:sldMk cId="0" sldId="553"/>
        </pc:sldMkLst>
      </pc:sldChg>
      <pc:sldChg chg="del">
        <pc:chgData name="Mohammad Mullick" userId="b7aa2462e5554273" providerId="LiveId" clId="{1939077B-A0FA-49AF-BD96-0583A0B710C8}" dt="2022-09-16T15:20:04.592" v="1303" actId="47"/>
        <pc:sldMkLst>
          <pc:docMk/>
          <pc:sldMk cId="0" sldId="554"/>
        </pc:sldMkLst>
      </pc:sldChg>
      <pc:sldChg chg="modSp mod">
        <pc:chgData name="Mohammad Mullick" userId="b7aa2462e5554273" providerId="LiveId" clId="{1939077B-A0FA-49AF-BD96-0583A0B710C8}" dt="2022-09-16T13:12:34.421" v="50" actId="113"/>
        <pc:sldMkLst>
          <pc:docMk/>
          <pc:sldMk cId="0" sldId="559"/>
        </pc:sldMkLst>
        <pc:spChg chg="mod">
          <ac:chgData name="Mohammad Mullick" userId="b7aa2462e5554273" providerId="LiveId" clId="{1939077B-A0FA-49AF-BD96-0583A0B710C8}" dt="2022-09-16T13:12:34.421" v="50" actId="113"/>
          <ac:spMkLst>
            <pc:docMk/>
            <pc:sldMk cId="0" sldId="559"/>
            <ac:spMk id="8195" creationId="{52B273CB-611F-73D0-AFD7-4D6AAE8A43BE}"/>
          </ac:spMkLst>
        </pc:spChg>
      </pc:sldChg>
      <pc:sldChg chg="modSp mod">
        <pc:chgData name="Mohammad Mullick" userId="b7aa2462e5554273" providerId="LiveId" clId="{1939077B-A0FA-49AF-BD96-0583A0B710C8}" dt="2022-09-16T13:25:58.999" v="260" actId="20577"/>
        <pc:sldMkLst>
          <pc:docMk/>
          <pc:sldMk cId="0" sldId="561"/>
        </pc:sldMkLst>
        <pc:spChg chg="mod">
          <ac:chgData name="Mohammad Mullick" userId="b7aa2462e5554273" providerId="LiveId" clId="{1939077B-A0FA-49AF-BD96-0583A0B710C8}" dt="2022-09-16T13:25:58.999" v="260" actId="20577"/>
          <ac:spMkLst>
            <pc:docMk/>
            <pc:sldMk cId="0" sldId="561"/>
            <ac:spMk id="14339" creationId="{907B847E-F1FD-3334-3224-1068517BF49C}"/>
          </ac:spMkLst>
        </pc:spChg>
        <pc:spChg chg="mod">
          <ac:chgData name="Mohammad Mullick" userId="b7aa2462e5554273" providerId="LiveId" clId="{1939077B-A0FA-49AF-BD96-0583A0B710C8}" dt="2022-09-16T13:11:05.454" v="6" actId="255"/>
          <ac:spMkLst>
            <pc:docMk/>
            <pc:sldMk cId="0" sldId="561"/>
            <ac:spMk id="20482" creationId="{EDBF36EC-88C2-C1B9-157C-F68CE2DB5ACE}"/>
          </ac:spMkLst>
        </pc:spChg>
      </pc:sldChg>
      <pc:sldChg chg="modSp mod">
        <pc:chgData name="Mohammad Mullick" userId="b7aa2462e5554273" providerId="LiveId" clId="{1939077B-A0FA-49AF-BD96-0583A0B710C8}" dt="2022-09-16T13:26:25.762" v="264" actId="20577"/>
        <pc:sldMkLst>
          <pc:docMk/>
          <pc:sldMk cId="0" sldId="564"/>
        </pc:sldMkLst>
        <pc:spChg chg="mod">
          <ac:chgData name="Mohammad Mullick" userId="b7aa2462e5554273" providerId="LiveId" clId="{1939077B-A0FA-49AF-BD96-0583A0B710C8}" dt="2022-09-16T13:26:25.762" v="264" actId="20577"/>
          <ac:spMkLst>
            <pc:docMk/>
            <pc:sldMk cId="0" sldId="564"/>
            <ac:spMk id="3" creationId="{00707DC9-E04A-53A7-A657-6B3937578D22}"/>
          </ac:spMkLst>
        </pc:spChg>
        <pc:spChg chg="mod">
          <ac:chgData name="Mohammad Mullick" userId="b7aa2462e5554273" providerId="LiveId" clId="{1939077B-A0FA-49AF-BD96-0583A0B710C8}" dt="2022-09-16T13:14:48.149" v="52"/>
          <ac:spMkLst>
            <pc:docMk/>
            <pc:sldMk cId="0" sldId="564"/>
            <ac:spMk id="12290" creationId="{3C33341E-C794-AA08-F777-40595C7DC7A4}"/>
          </ac:spMkLst>
        </pc:spChg>
      </pc:sldChg>
      <pc:sldChg chg="modSp mod">
        <pc:chgData name="Mohammad Mullick" userId="b7aa2462e5554273" providerId="LiveId" clId="{1939077B-A0FA-49AF-BD96-0583A0B710C8}" dt="2022-09-16T13:27:32.122" v="274" actId="20577"/>
        <pc:sldMkLst>
          <pc:docMk/>
          <pc:sldMk cId="0" sldId="565"/>
        </pc:sldMkLst>
        <pc:spChg chg="mod">
          <ac:chgData name="Mohammad Mullick" userId="b7aa2462e5554273" providerId="LiveId" clId="{1939077B-A0FA-49AF-BD96-0583A0B710C8}" dt="2022-09-16T13:27:32.122" v="274" actId="20577"/>
          <ac:spMkLst>
            <pc:docMk/>
            <pc:sldMk cId="0" sldId="565"/>
            <ac:spMk id="3" creationId="{8D9B85ED-A297-D2E5-CE96-58ED6A6B7C68}"/>
          </ac:spMkLst>
        </pc:spChg>
        <pc:spChg chg="mod">
          <ac:chgData name="Mohammad Mullick" userId="b7aa2462e5554273" providerId="LiveId" clId="{1939077B-A0FA-49AF-BD96-0583A0B710C8}" dt="2022-09-16T13:27:07.053" v="265"/>
          <ac:spMkLst>
            <pc:docMk/>
            <pc:sldMk cId="0" sldId="565"/>
            <ac:spMk id="13314" creationId="{237E46EA-7A66-1C3C-AACD-D49CB8308E01}"/>
          </ac:spMkLst>
        </pc:spChg>
      </pc:sldChg>
      <pc:sldChg chg="modSp mod">
        <pc:chgData name="Mohammad Mullick" userId="b7aa2462e5554273" providerId="LiveId" clId="{1939077B-A0FA-49AF-BD96-0583A0B710C8}" dt="2022-09-16T13:48:11.534" v="386" actId="20577"/>
        <pc:sldMkLst>
          <pc:docMk/>
          <pc:sldMk cId="0" sldId="570"/>
        </pc:sldMkLst>
        <pc:spChg chg="mod">
          <ac:chgData name="Mohammad Mullick" userId="b7aa2462e5554273" providerId="LiveId" clId="{1939077B-A0FA-49AF-BD96-0583A0B710C8}" dt="2022-09-16T13:48:11.534" v="386" actId="20577"/>
          <ac:spMkLst>
            <pc:docMk/>
            <pc:sldMk cId="0" sldId="570"/>
            <ac:spMk id="3" creationId="{796D69A9-B2BD-7897-376C-C119A608EA85}"/>
          </ac:spMkLst>
        </pc:spChg>
      </pc:sldChg>
      <pc:sldChg chg="modSp mod">
        <pc:chgData name="Mohammad Mullick" userId="b7aa2462e5554273" providerId="LiveId" clId="{1939077B-A0FA-49AF-BD96-0583A0B710C8}" dt="2022-09-16T13:47:51.389" v="372" actId="20577"/>
        <pc:sldMkLst>
          <pc:docMk/>
          <pc:sldMk cId="0" sldId="573"/>
        </pc:sldMkLst>
        <pc:spChg chg="mod">
          <ac:chgData name="Mohammad Mullick" userId="b7aa2462e5554273" providerId="LiveId" clId="{1939077B-A0FA-49AF-BD96-0583A0B710C8}" dt="2022-09-16T13:47:51.389" v="372" actId="20577"/>
          <ac:spMkLst>
            <pc:docMk/>
            <pc:sldMk cId="0" sldId="573"/>
            <ac:spMk id="3" creationId="{BE721C57-E9E6-C642-B09A-36979D9EAF8C}"/>
          </ac:spMkLst>
        </pc:spChg>
      </pc:sldChg>
      <pc:sldChg chg="modSp mod">
        <pc:chgData name="Mohammad Mullick" userId="b7aa2462e5554273" providerId="LiveId" clId="{1939077B-A0FA-49AF-BD96-0583A0B710C8}" dt="2022-09-16T14:22:14.559" v="649"/>
        <pc:sldMkLst>
          <pc:docMk/>
          <pc:sldMk cId="0" sldId="584"/>
        </pc:sldMkLst>
        <pc:spChg chg="mod">
          <ac:chgData name="Mohammad Mullick" userId="b7aa2462e5554273" providerId="LiveId" clId="{1939077B-A0FA-49AF-BD96-0583A0B710C8}" dt="2022-09-16T14:22:14.559" v="649"/>
          <ac:spMkLst>
            <pc:docMk/>
            <pc:sldMk cId="0" sldId="584"/>
            <ac:spMk id="3" creationId="{EA13984F-EBF9-E930-7D23-EA20E59AC111}"/>
          </ac:spMkLst>
        </pc:spChg>
        <pc:spChg chg="mod">
          <ac:chgData name="Mohammad Mullick" userId="b7aa2462e5554273" providerId="LiveId" clId="{1939077B-A0FA-49AF-BD96-0583A0B710C8}" dt="2022-09-16T14:14:12.001" v="602" actId="14100"/>
          <ac:spMkLst>
            <pc:docMk/>
            <pc:sldMk cId="0" sldId="584"/>
            <ac:spMk id="37890" creationId="{0491BBFB-DEB2-EA2C-3EBD-4D45033D58CC}"/>
          </ac:spMkLst>
        </pc:spChg>
      </pc:sldChg>
      <pc:sldChg chg="modSp mod">
        <pc:chgData name="Mohammad Mullick" userId="b7aa2462e5554273" providerId="LiveId" clId="{1939077B-A0FA-49AF-BD96-0583A0B710C8}" dt="2022-09-16T14:16:20.472" v="627" actId="6549"/>
        <pc:sldMkLst>
          <pc:docMk/>
          <pc:sldMk cId="0" sldId="585"/>
        </pc:sldMkLst>
        <pc:spChg chg="mod">
          <ac:chgData name="Mohammad Mullick" userId="b7aa2462e5554273" providerId="LiveId" clId="{1939077B-A0FA-49AF-BD96-0583A0B710C8}" dt="2022-09-16T14:16:20.472" v="627" actId="6549"/>
          <ac:spMkLst>
            <pc:docMk/>
            <pc:sldMk cId="0" sldId="585"/>
            <ac:spMk id="3" creationId="{3921F91A-2AF8-85FC-D893-FED76E64A0FC}"/>
          </ac:spMkLst>
        </pc:spChg>
        <pc:spChg chg="mod">
          <ac:chgData name="Mohammad Mullick" userId="b7aa2462e5554273" providerId="LiveId" clId="{1939077B-A0FA-49AF-BD96-0583A0B710C8}" dt="2022-09-16T14:16:16.835" v="626"/>
          <ac:spMkLst>
            <pc:docMk/>
            <pc:sldMk cId="0" sldId="585"/>
            <ac:spMk id="38914" creationId="{61A7577E-5EEB-DE8E-ECB0-CC3FEC435403}"/>
          </ac:spMkLst>
        </pc:spChg>
      </pc:sldChg>
      <pc:sldChg chg="modSp mod">
        <pc:chgData name="Mohammad Mullick" userId="b7aa2462e5554273" providerId="LiveId" clId="{1939077B-A0FA-49AF-BD96-0583A0B710C8}" dt="2022-09-16T14:54:58.327" v="930" actId="21"/>
        <pc:sldMkLst>
          <pc:docMk/>
          <pc:sldMk cId="0" sldId="586"/>
        </pc:sldMkLst>
        <pc:spChg chg="mod">
          <ac:chgData name="Mohammad Mullick" userId="b7aa2462e5554273" providerId="LiveId" clId="{1939077B-A0FA-49AF-BD96-0583A0B710C8}" dt="2022-09-16T14:54:58.327" v="930" actId="21"/>
          <ac:spMkLst>
            <pc:docMk/>
            <pc:sldMk cId="0" sldId="586"/>
            <ac:spMk id="3" creationId="{7658895B-00F9-6572-4894-516FE38D6418}"/>
          </ac:spMkLst>
        </pc:spChg>
        <pc:spChg chg="mod">
          <ac:chgData name="Mohammad Mullick" userId="b7aa2462e5554273" providerId="LiveId" clId="{1939077B-A0FA-49AF-BD96-0583A0B710C8}" dt="2022-09-16T14:29:22.967" v="731" actId="20577"/>
          <ac:spMkLst>
            <pc:docMk/>
            <pc:sldMk cId="0" sldId="586"/>
            <ac:spMk id="40962" creationId="{68766AA0-420B-09F8-4A16-5858B34D11F7}"/>
          </ac:spMkLst>
        </pc:spChg>
      </pc:sldChg>
      <pc:sldChg chg="modSp mod">
        <pc:chgData name="Mohammad Mullick" userId="b7aa2462e5554273" providerId="LiveId" clId="{1939077B-A0FA-49AF-BD96-0583A0B710C8}" dt="2022-09-16T14:39:28.040" v="855" actId="20577"/>
        <pc:sldMkLst>
          <pc:docMk/>
          <pc:sldMk cId="0" sldId="587"/>
        </pc:sldMkLst>
        <pc:spChg chg="mod">
          <ac:chgData name="Mohammad Mullick" userId="b7aa2462e5554273" providerId="LiveId" clId="{1939077B-A0FA-49AF-BD96-0583A0B710C8}" dt="2022-09-16T14:37:29.831" v="778" actId="21"/>
          <ac:spMkLst>
            <pc:docMk/>
            <pc:sldMk cId="0" sldId="587"/>
            <ac:spMk id="3" creationId="{C5455B41-D057-79A1-BC2C-7F36BCAF3D45}"/>
          </ac:spMkLst>
        </pc:spChg>
        <pc:spChg chg="mod">
          <ac:chgData name="Mohammad Mullick" userId="b7aa2462e5554273" providerId="LiveId" clId="{1939077B-A0FA-49AF-BD96-0583A0B710C8}" dt="2022-09-16T14:39:28.040" v="855" actId="20577"/>
          <ac:spMkLst>
            <pc:docMk/>
            <pc:sldMk cId="0" sldId="587"/>
            <ac:spMk id="41986" creationId="{662592C0-2CBF-FD70-2F2D-96BCE7C83503}"/>
          </ac:spMkLst>
        </pc:spChg>
      </pc:sldChg>
      <pc:sldChg chg="modSp mod">
        <pc:chgData name="Mohammad Mullick" userId="b7aa2462e5554273" providerId="LiveId" clId="{1939077B-A0FA-49AF-BD96-0583A0B710C8}" dt="2022-09-16T14:40:44.620" v="856" actId="6549"/>
        <pc:sldMkLst>
          <pc:docMk/>
          <pc:sldMk cId="0" sldId="588"/>
        </pc:sldMkLst>
        <pc:spChg chg="mod">
          <ac:chgData name="Mohammad Mullick" userId="b7aa2462e5554273" providerId="LiveId" clId="{1939077B-A0FA-49AF-BD96-0583A0B710C8}" dt="2022-09-16T14:40:44.620" v="856" actId="6549"/>
          <ac:spMkLst>
            <pc:docMk/>
            <pc:sldMk cId="0" sldId="588"/>
            <ac:spMk id="43010" creationId="{54684864-44C9-AEBB-3BE3-BA815D8A9DCE}"/>
          </ac:spMkLst>
        </pc:spChg>
      </pc:sldChg>
      <pc:sldChg chg="modSp mod">
        <pc:chgData name="Mohammad Mullick" userId="b7aa2462e5554273" providerId="LiveId" clId="{1939077B-A0FA-49AF-BD96-0583A0B710C8}" dt="2022-09-16T14:40:54.088" v="857" actId="6549"/>
        <pc:sldMkLst>
          <pc:docMk/>
          <pc:sldMk cId="0" sldId="589"/>
        </pc:sldMkLst>
        <pc:spChg chg="mod">
          <ac:chgData name="Mohammad Mullick" userId="b7aa2462e5554273" providerId="LiveId" clId="{1939077B-A0FA-49AF-BD96-0583A0B710C8}" dt="2022-09-16T14:40:54.088" v="857" actId="6549"/>
          <ac:spMkLst>
            <pc:docMk/>
            <pc:sldMk cId="0" sldId="589"/>
            <ac:spMk id="44034" creationId="{38C8DF20-6344-399E-4EE8-49D986A717EC}"/>
          </ac:spMkLst>
        </pc:spChg>
      </pc:sldChg>
      <pc:sldChg chg="modSp mod">
        <pc:chgData name="Mohammad Mullick" userId="b7aa2462e5554273" providerId="LiveId" clId="{1939077B-A0FA-49AF-BD96-0583A0B710C8}" dt="2022-09-16T14:41:04.934" v="858" actId="6549"/>
        <pc:sldMkLst>
          <pc:docMk/>
          <pc:sldMk cId="0" sldId="590"/>
        </pc:sldMkLst>
        <pc:spChg chg="mod">
          <ac:chgData name="Mohammad Mullick" userId="b7aa2462e5554273" providerId="LiveId" clId="{1939077B-A0FA-49AF-BD96-0583A0B710C8}" dt="2022-09-16T14:41:04.934" v="858" actId="6549"/>
          <ac:spMkLst>
            <pc:docMk/>
            <pc:sldMk cId="0" sldId="590"/>
            <ac:spMk id="45058" creationId="{DF81E383-F423-C9F2-8D91-01C2BC40C82F}"/>
          </ac:spMkLst>
        </pc:spChg>
      </pc:sldChg>
      <pc:sldChg chg="modSp mod">
        <pc:chgData name="Mohammad Mullick" userId="b7aa2462e5554273" providerId="LiveId" clId="{1939077B-A0FA-49AF-BD96-0583A0B710C8}" dt="2022-09-16T14:50:14.873" v="902"/>
        <pc:sldMkLst>
          <pc:docMk/>
          <pc:sldMk cId="0" sldId="591"/>
        </pc:sldMkLst>
        <pc:spChg chg="mod">
          <ac:chgData name="Mohammad Mullick" userId="b7aa2462e5554273" providerId="LiveId" clId="{1939077B-A0FA-49AF-BD96-0583A0B710C8}" dt="2022-09-16T14:50:14.873" v="902"/>
          <ac:spMkLst>
            <pc:docMk/>
            <pc:sldMk cId="0" sldId="591"/>
            <ac:spMk id="3" creationId="{6F041023-1956-06D5-CA13-DE8EF19237DA}"/>
          </ac:spMkLst>
        </pc:spChg>
        <pc:spChg chg="mod">
          <ac:chgData name="Mohammad Mullick" userId="b7aa2462e5554273" providerId="LiveId" clId="{1939077B-A0FA-49AF-BD96-0583A0B710C8}" dt="2022-09-16T14:41:21.255" v="859" actId="6549"/>
          <ac:spMkLst>
            <pc:docMk/>
            <pc:sldMk cId="0" sldId="591"/>
            <ac:spMk id="46082" creationId="{58664379-99BA-4F2E-9E35-FA3A86B1B973}"/>
          </ac:spMkLst>
        </pc:spChg>
      </pc:sldChg>
      <pc:sldChg chg="modSp mod">
        <pc:chgData name="Mohammad Mullick" userId="b7aa2462e5554273" providerId="LiveId" clId="{1939077B-A0FA-49AF-BD96-0583A0B710C8}" dt="2022-09-16T13:48:55.316" v="410" actId="113"/>
        <pc:sldMkLst>
          <pc:docMk/>
          <pc:sldMk cId="0" sldId="592"/>
        </pc:sldMkLst>
        <pc:spChg chg="mod">
          <ac:chgData name="Mohammad Mullick" userId="b7aa2462e5554273" providerId="LiveId" clId="{1939077B-A0FA-49AF-BD96-0583A0B710C8}" dt="2022-09-16T13:48:55.316" v="410" actId="113"/>
          <ac:spMkLst>
            <pc:docMk/>
            <pc:sldMk cId="0" sldId="592"/>
            <ac:spMk id="3" creationId="{8AEA76BE-F169-363A-6744-6CF919C7EEC7}"/>
          </ac:spMkLst>
        </pc:spChg>
        <pc:spChg chg="mod">
          <ac:chgData name="Mohammad Mullick" userId="b7aa2462e5554273" providerId="LiveId" clId="{1939077B-A0FA-49AF-BD96-0583A0B710C8}" dt="2022-09-16T13:48:49.311" v="409" actId="20577"/>
          <ac:spMkLst>
            <pc:docMk/>
            <pc:sldMk cId="0" sldId="592"/>
            <ac:spMk id="36866" creationId="{138303F1-6A2D-22AA-21BB-59E77D4C5CEF}"/>
          </ac:spMkLst>
        </pc:spChg>
      </pc:sldChg>
      <pc:sldChg chg="modSp mod">
        <pc:chgData name="Mohammad Mullick" userId="b7aa2462e5554273" providerId="LiveId" clId="{1939077B-A0FA-49AF-BD96-0583A0B710C8}" dt="2022-09-16T15:20:55.033" v="1308" actId="14100"/>
        <pc:sldMkLst>
          <pc:docMk/>
          <pc:sldMk cId="0" sldId="593"/>
        </pc:sldMkLst>
        <pc:spChg chg="mod">
          <ac:chgData name="Mohammad Mullick" userId="b7aa2462e5554273" providerId="LiveId" clId="{1939077B-A0FA-49AF-BD96-0583A0B710C8}" dt="2022-09-16T15:20:55.033" v="1308" actId="14100"/>
          <ac:spMkLst>
            <pc:docMk/>
            <pc:sldMk cId="0" sldId="593"/>
            <ac:spMk id="3" creationId="{E9FE80E0-199E-09D9-4A01-F727EEB874C6}"/>
          </ac:spMkLst>
        </pc:spChg>
      </pc:sldChg>
      <pc:sldChg chg="modSp mod">
        <pc:chgData name="Mohammad Mullick" userId="b7aa2462e5554273" providerId="LiveId" clId="{1939077B-A0FA-49AF-BD96-0583A0B710C8}" dt="2022-09-16T14:02:12.871" v="559" actId="13926"/>
        <pc:sldMkLst>
          <pc:docMk/>
          <pc:sldMk cId="0" sldId="596"/>
        </pc:sldMkLst>
        <pc:spChg chg="mod">
          <ac:chgData name="Mohammad Mullick" userId="b7aa2462e5554273" providerId="LiveId" clId="{1939077B-A0FA-49AF-BD96-0583A0B710C8}" dt="2022-09-16T14:02:12.871" v="559" actId="13926"/>
          <ac:spMkLst>
            <pc:docMk/>
            <pc:sldMk cId="0" sldId="596"/>
            <ac:spMk id="3" creationId="{6133321F-F8E4-0A65-A8A3-31173CA31E30}"/>
          </ac:spMkLst>
        </pc:spChg>
      </pc:sldChg>
      <pc:sldChg chg="del">
        <pc:chgData name="Mohammad Mullick" userId="b7aa2462e5554273" providerId="LiveId" clId="{1939077B-A0FA-49AF-BD96-0583A0B710C8}" dt="2022-09-16T13:42:33.466" v="333" actId="47"/>
        <pc:sldMkLst>
          <pc:docMk/>
          <pc:sldMk cId="0" sldId="598"/>
        </pc:sldMkLst>
      </pc:sldChg>
      <pc:sldChg chg="del ord">
        <pc:chgData name="Mohammad Mullick" userId="b7aa2462e5554273" providerId="LiveId" clId="{1939077B-A0FA-49AF-BD96-0583A0B710C8}" dt="2022-09-16T13:31:38.544" v="309" actId="47"/>
        <pc:sldMkLst>
          <pc:docMk/>
          <pc:sldMk cId="0" sldId="599"/>
        </pc:sldMkLst>
      </pc:sldChg>
      <pc:sldChg chg="del">
        <pc:chgData name="Mohammad Mullick" userId="b7aa2462e5554273" providerId="LiveId" clId="{1939077B-A0FA-49AF-BD96-0583A0B710C8}" dt="2022-09-16T13:31:42.362" v="310" actId="47"/>
        <pc:sldMkLst>
          <pc:docMk/>
          <pc:sldMk cId="0" sldId="600"/>
        </pc:sldMkLst>
      </pc:sldChg>
      <pc:sldChg chg="del">
        <pc:chgData name="Mohammad Mullick" userId="b7aa2462e5554273" providerId="LiveId" clId="{1939077B-A0FA-49AF-BD96-0583A0B710C8}" dt="2022-09-16T13:31:47.689" v="312" actId="47"/>
        <pc:sldMkLst>
          <pc:docMk/>
          <pc:sldMk cId="0" sldId="601"/>
        </pc:sldMkLst>
      </pc:sldChg>
      <pc:sldChg chg="del">
        <pc:chgData name="Mohammad Mullick" userId="b7aa2462e5554273" providerId="LiveId" clId="{1939077B-A0FA-49AF-BD96-0583A0B710C8}" dt="2022-09-16T13:31:44.287" v="311" actId="47"/>
        <pc:sldMkLst>
          <pc:docMk/>
          <pc:sldMk cId="0" sldId="602"/>
        </pc:sldMkLst>
      </pc:sldChg>
      <pc:sldChg chg="del">
        <pc:chgData name="Mohammad Mullick" userId="b7aa2462e5554273" providerId="LiveId" clId="{1939077B-A0FA-49AF-BD96-0583A0B710C8}" dt="2022-09-16T13:31:55.472" v="313" actId="47"/>
        <pc:sldMkLst>
          <pc:docMk/>
          <pc:sldMk cId="0" sldId="603"/>
        </pc:sldMkLst>
      </pc:sldChg>
      <pc:sldChg chg="del">
        <pc:chgData name="Mohammad Mullick" userId="b7aa2462e5554273" providerId="LiveId" clId="{1939077B-A0FA-49AF-BD96-0583A0B710C8}" dt="2022-09-16T13:31:57.745" v="314" actId="47"/>
        <pc:sldMkLst>
          <pc:docMk/>
          <pc:sldMk cId="0" sldId="604"/>
        </pc:sldMkLst>
      </pc:sldChg>
      <pc:sldChg chg="del">
        <pc:chgData name="Mohammad Mullick" userId="b7aa2462e5554273" providerId="LiveId" clId="{1939077B-A0FA-49AF-BD96-0583A0B710C8}" dt="2022-09-16T13:32:27.531" v="315" actId="47"/>
        <pc:sldMkLst>
          <pc:docMk/>
          <pc:sldMk cId="0" sldId="605"/>
        </pc:sldMkLst>
      </pc:sldChg>
      <pc:sldChg chg="del">
        <pc:chgData name="Mohammad Mullick" userId="b7aa2462e5554273" providerId="LiveId" clId="{1939077B-A0FA-49AF-BD96-0583A0B710C8}" dt="2022-09-16T13:32:28.719" v="316" actId="47"/>
        <pc:sldMkLst>
          <pc:docMk/>
          <pc:sldMk cId="0" sldId="606"/>
        </pc:sldMkLst>
      </pc:sldChg>
      <pc:sldChg chg="del">
        <pc:chgData name="Mohammad Mullick" userId="b7aa2462e5554273" providerId="LiveId" clId="{1939077B-A0FA-49AF-BD96-0583A0B710C8}" dt="2022-09-16T13:32:31.231" v="317" actId="47"/>
        <pc:sldMkLst>
          <pc:docMk/>
          <pc:sldMk cId="0" sldId="607"/>
        </pc:sldMkLst>
      </pc:sldChg>
      <pc:sldChg chg="modSp mod">
        <pc:chgData name="Mohammad Mullick" userId="b7aa2462e5554273" providerId="LiveId" clId="{1939077B-A0FA-49AF-BD96-0583A0B710C8}" dt="2022-09-16T13:43:20.231" v="335" actId="5793"/>
        <pc:sldMkLst>
          <pc:docMk/>
          <pc:sldMk cId="0" sldId="608"/>
        </pc:sldMkLst>
        <pc:spChg chg="mod">
          <ac:chgData name="Mohammad Mullick" userId="b7aa2462e5554273" providerId="LiveId" clId="{1939077B-A0FA-49AF-BD96-0583A0B710C8}" dt="2022-09-16T13:29:07.575" v="280"/>
          <ac:spMkLst>
            <pc:docMk/>
            <pc:sldMk cId="0" sldId="608"/>
            <ac:spMk id="15362" creationId="{2F1A19DF-BC8B-040A-43C4-3EE5055F1689}"/>
          </ac:spMkLst>
        </pc:spChg>
        <pc:spChg chg="mod">
          <ac:chgData name="Mohammad Mullick" userId="b7aa2462e5554273" providerId="LiveId" clId="{1939077B-A0FA-49AF-BD96-0583A0B710C8}" dt="2022-09-16T13:43:20.231" v="335" actId="5793"/>
          <ac:spMkLst>
            <pc:docMk/>
            <pc:sldMk cId="0" sldId="608"/>
            <ac:spMk id="15363" creationId="{9408F16F-D2F4-D9CA-6A74-6E4A8F590DB0}"/>
          </ac:spMkLst>
        </pc:spChg>
      </pc:sldChg>
      <pc:sldChg chg="modSp mod">
        <pc:chgData name="Mohammad Mullick" userId="b7aa2462e5554273" providerId="LiveId" clId="{1939077B-A0FA-49AF-BD96-0583A0B710C8}" dt="2022-09-16T13:28:20.735" v="279"/>
        <pc:sldMkLst>
          <pc:docMk/>
          <pc:sldMk cId="0" sldId="609"/>
        </pc:sldMkLst>
        <pc:spChg chg="mod">
          <ac:chgData name="Mohammad Mullick" userId="b7aa2462e5554273" providerId="LiveId" clId="{1939077B-A0FA-49AF-BD96-0583A0B710C8}" dt="2022-09-16T13:28:20.735" v="279"/>
          <ac:spMkLst>
            <pc:docMk/>
            <pc:sldMk cId="0" sldId="609"/>
            <ac:spMk id="14338" creationId="{A54EE55B-4E97-997A-19CF-4BA43569112B}"/>
          </ac:spMkLst>
        </pc:spChg>
        <pc:spChg chg="mod">
          <ac:chgData name="Mohammad Mullick" userId="b7aa2462e5554273" providerId="LiveId" clId="{1939077B-A0FA-49AF-BD96-0583A0B710C8}" dt="2022-09-16T13:28:05.595" v="278" actId="5793"/>
          <ac:spMkLst>
            <pc:docMk/>
            <pc:sldMk cId="0" sldId="609"/>
            <ac:spMk id="14339" creationId="{E4A28B72-B4DC-00DB-5086-8402F73662E4}"/>
          </ac:spMkLst>
        </pc:spChg>
      </pc:sldChg>
      <pc:sldChg chg="modSp mod">
        <pc:chgData name="Mohammad Mullick" userId="b7aa2462e5554273" providerId="LiveId" clId="{1939077B-A0FA-49AF-BD96-0583A0B710C8}" dt="2022-09-16T13:41:20.830" v="325" actId="5793"/>
        <pc:sldMkLst>
          <pc:docMk/>
          <pc:sldMk cId="0" sldId="610"/>
        </pc:sldMkLst>
        <pc:spChg chg="mod">
          <ac:chgData name="Mohammad Mullick" userId="b7aa2462e5554273" providerId="LiveId" clId="{1939077B-A0FA-49AF-BD96-0583A0B710C8}" dt="2022-09-16T13:30:46.641" v="308" actId="6549"/>
          <ac:spMkLst>
            <pc:docMk/>
            <pc:sldMk cId="0" sldId="610"/>
            <ac:spMk id="16386" creationId="{9430F8F2-21A8-EFCD-B98B-D5EC624D6467}"/>
          </ac:spMkLst>
        </pc:spChg>
        <pc:spChg chg="mod">
          <ac:chgData name="Mohammad Mullick" userId="b7aa2462e5554273" providerId="LiveId" clId="{1939077B-A0FA-49AF-BD96-0583A0B710C8}" dt="2022-09-16T13:41:20.830" v="325" actId="5793"/>
          <ac:spMkLst>
            <pc:docMk/>
            <pc:sldMk cId="0" sldId="610"/>
            <ac:spMk id="16387" creationId="{E948AFDD-C20E-25E8-2754-065E0FA52F67}"/>
          </ac:spMkLst>
        </pc:spChg>
      </pc:sldChg>
      <pc:sldChg chg="modSp mod">
        <pc:chgData name="Mohammad Mullick" userId="b7aa2462e5554273" providerId="LiveId" clId="{1939077B-A0FA-49AF-BD96-0583A0B710C8}" dt="2022-09-16T13:42:09.421" v="332" actId="207"/>
        <pc:sldMkLst>
          <pc:docMk/>
          <pc:sldMk cId="0" sldId="611"/>
        </pc:sldMkLst>
        <pc:spChg chg="mod">
          <ac:chgData name="Mohammad Mullick" userId="b7aa2462e5554273" providerId="LiveId" clId="{1939077B-A0FA-49AF-BD96-0583A0B710C8}" dt="2022-09-16T13:42:09.421" v="332" actId="207"/>
          <ac:spMkLst>
            <pc:docMk/>
            <pc:sldMk cId="0" sldId="611"/>
            <ac:spMk id="17411" creationId="{CFDEC3DE-AB27-F60D-FF74-90413D588779}"/>
          </ac:spMkLst>
        </pc:spChg>
      </pc:sldChg>
      <pc:sldChg chg="modSp mod">
        <pc:chgData name="Mohammad Mullick" userId="b7aa2462e5554273" providerId="LiveId" clId="{1939077B-A0FA-49AF-BD96-0583A0B710C8}" dt="2022-09-16T14:18:14.348" v="644" actId="313"/>
        <pc:sldMkLst>
          <pc:docMk/>
          <pc:sldMk cId="0" sldId="615"/>
        </pc:sldMkLst>
        <pc:spChg chg="mod">
          <ac:chgData name="Mohammad Mullick" userId="b7aa2462e5554273" providerId="LiveId" clId="{1939077B-A0FA-49AF-BD96-0583A0B710C8}" dt="2022-09-16T14:18:14.348" v="644" actId="313"/>
          <ac:spMkLst>
            <pc:docMk/>
            <pc:sldMk cId="0" sldId="615"/>
            <ac:spMk id="3" creationId="{186510D5-89C5-1FC3-D8DA-831E74308110}"/>
          </ac:spMkLst>
        </pc:spChg>
        <pc:spChg chg="mod">
          <ac:chgData name="Mohammad Mullick" userId="b7aa2462e5554273" providerId="LiveId" clId="{1939077B-A0FA-49AF-BD96-0583A0B710C8}" dt="2022-09-16T14:13:31.477" v="599" actId="255"/>
          <ac:spMkLst>
            <pc:docMk/>
            <pc:sldMk cId="0" sldId="615"/>
            <ac:spMk id="39938" creationId="{C80BF712-0940-F29F-8869-5D4F73E2A52D}"/>
          </ac:spMkLst>
        </pc:spChg>
      </pc:sldChg>
      <pc:sldChg chg="add">
        <pc:chgData name="Mohammad Mullick" userId="b7aa2462e5554273" providerId="LiveId" clId="{1939077B-A0FA-49AF-BD96-0583A0B710C8}" dt="2022-09-16T13:44:04.622" v="336"/>
        <pc:sldMkLst>
          <pc:docMk/>
          <pc:sldMk cId="622749570" sldId="616"/>
        </pc:sldMkLst>
      </pc:sldChg>
      <pc:sldChg chg="modSp new mod">
        <pc:chgData name="Mohammad Mullick" userId="b7aa2462e5554273" providerId="LiveId" clId="{1939077B-A0FA-49AF-BD96-0583A0B710C8}" dt="2022-09-16T13:57:09.830" v="523" actId="20577"/>
        <pc:sldMkLst>
          <pc:docMk/>
          <pc:sldMk cId="57926788" sldId="617"/>
        </pc:sldMkLst>
        <pc:spChg chg="mod">
          <ac:chgData name="Mohammad Mullick" userId="b7aa2462e5554273" providerId="LiveId" clId="{1939077B-A0FA-49AF-BD96-0583A0B710C8}" dt="2022-09-16T13:51:37.585" v="413"/>
          <ac:spMkLst>
            <pc:docMk/>
            <pc:sldMk cId="57926788" sldId="617"/>
            <ac:spMk id="2" creationId="{237A6FC5-DF72-6221-DDCB-510B9FCD40DC}"/>
          </ac:spMkLst>
        </pc:spChg>
        <pc:spChg chg="mod">
          <ac:chgData name="Mohammad Mullick" userId="b7aa2462e5554273" providerId="LiveId" clId="{1939077B-A0FA-49AF-BD96-0583A0B710C8}" dt="2022-09-16T13:57:09.830" v="523" actId="20577"/>
          <ac:spMkLst>
            <pc:docMk/>
            <pc:sldMk cId="57926788" sldId="617"/>
            <ac:spMk id="3" creationId="{F89E3619-88DB-64ED-9C59-48E64D1023AE}"/>
          </ac:spMkLst>
        </pc:spChg>
      </pc:sldChg>
      <pc:sldChg chg="modSp add del mod">
        <pc:chgData name="Mohammad Mullick" userId="b7aa2462e5554273" providerId="LiveId" clId="{1939077B-A0FA-49AF-BD96-0583A0B710C8}" dt="2022-09-16T14:09:31.519" v="566" actId="2696"/>
        <pc:sldMkLst>
          <pc:docMk/>
          <pc:sldMk cId="511596603" sldId="618"/>
        </pc:sldMkLst>
        <pc:spChg chg="mod">
          <ac:chgData name="Mohammad Mullick" userId="b7aa2462e5554273" providerId="LiveId" clId="{1939077B-A0FA-49AF-BD96-0583A0B710C8}" dt="2022-09-16T14:09:19.345" v="565" actId="6549"/>
          <ac:spMkLst>
            <pc:docMk/>
            <pc:sldMk cId="511596603" sldId="618"/>
            <ac:spMk id="3" creationId="{EA13984F-EBF9-E930-7D23-EA20E59AC111}"/>
          </ac:spMkLst>
        </pc:spChg>
      </pc:sldChg>
      <pc:sldChg chg="modSp add mod">
        <pc:chgData name="Mohammad Mullick" userId="b7aa2462e5554273" providerId="LiveId" clId="{1939077B-A0FA-49AF-BD96-0583A0B710C8}" dt="2022-09-16T14:13:56.619" v="600" actId="14100"/>
        <pc:sldMkLst>
          <pc:docMk/>
          <pc:sldMk cId="1995521574" sldId="618"/>
        </pc:sldMkLst>
        <pc:spChg chg="mod">
          <ac:chgData name="Mohammad Mullick" userId="b7aa2462e5554273" providerId="LiveId" clId="{1939077B-A0FA-49AF-BD96-0583A0B710C8}" dt="2022-09-16T14:13:56.619" v="600" actId="14100"/>
          <ac:spMkLst>
            <pc:docMk/>
            <pc:sldMk cId="1995521574" sldId="618"/>
            <ac:spMk id="3" creationId="{EA13984F-EBF9-E930-7D23-EA20E59AC111}"/>
          </ac:spMkLst>
        </pc:spChg>
        <pc:spChg chg="mod">
          <ac:chgData name="Mohammad Mullick" userId="b7aa2462e5554273" providerId="LiveId" clId="{1939077B-A0FA-49AF-BD96-0583A0B710C8}" dt="2022-09-16T14:12:28.080" v="596" actId="20577"/>
          <ac:spMkLst>
            <pc:docMk/>
            <pc:sldMk cId="1995521574" sldId="618"/>
            <ac:spMk id="37890" creationId="{0491BBFB-DEB2-EA2C-3EBD-4D45033D58CC}"/>
          </ac:spMkLst>
        </pc:spChg>
      </pc:sldChg>
      <pc:sldChg chg="modSp add mod">
        <pc:chgData name="Mohammad Mullick" userId="b7aa2462e5554273" providerId="LiveId" clId="{1939077B-A0FA-49AF-BD96-0583A0B710C8}" dt="2022-09-16T14:56:01.663" v="942" actId="20577"/>
        <pc:sldMkLst>
          <pc:docMk/>
          <pc:sldMk cId="1294775434" sldId="619"/>
        </pc:sldMkLst>
        <pc:spChg chg="mod">
          <ac:chgData name="Mohammad Mullick" userId="b7aa2462e5554273" providerId="LiveId" clId="{1939077B-A0FA-49AF-BD96-0583A0B710C8}" dt="2022-09-16T14:56:01.663" v="942" actId="20577"/>
          <ac:spMkLst>
            <pc:docMk/>
            <pc:sldMk cId="1294775434" sldId="619"/>
            <ac:spMk id="3" creationId="{7658895B-00F9-6572-4894-516FE38D6418}"/>
          </ac:spMkLst>
        </pc:spChg>
        <pc:spChg chg="mod">
          <ac:chgData name="Mohammad Mullick" userId="b7aa2462e5554273" providerId="LiveId" clId="{1939077B-A0FA-49AF-BD96-0583A0B710C8}" dt="2022-09-16T14:55:53.913" v="940" actId="14100"/>
          <ac:spMkLst>
            <pc:docMk/>
            <pc:sldMk cId="1294775434" sldId="619"/>
            <ac:spMk id="40962" creationId="{68766AA0-420B-09F8-4A16-5858B34D11F7}"/>
          </ac:spMkLst>
        </pc:spChg>
      </pc:sldChg>
      <pc:sldChg chg="modSp new del mod">
        <pc:chgData name="Mohammad Mullick" userId="b7aa2462e5554273" providerId="LiveId" clId="{1939077B-A0FA-49AF-BD96-0583A0B710C8}" dt="2022-09-16T14:46:49.617" v="886" actId="47"/>
        <pc:sldMkLst>
          <pc:docMk/>
          <pc:sldMk cId="1340937499" sldId="620"/>
        </pc:sldMkLst>
        <pc:spChg chg="mod">
          <ac:chgData name="Mohammad Mullick" userId="b7aa2462e5554273" providerId="LiveId" clId="{1939077B-A0FA-49AF-BD96-0583A0B710C8}" dt="2022-09-16T14:45:37.830" v="878" actId="21"/>
          <ac:spMkLst>
            <pc:docMk/>
            <pc:sldMk cId="1340937499" sldId="620"/>
            <ac:spMk id="2" creationId="{25169950-C7E9-3F8B-577C-2407992FEE6F}"/>
          </ac:spMkLst>
        </pc:spChg>
        <pc:spChg chg="mod">
          <ac:chgData name="Mohammad Mullick" userId="b7aa2462e5554273" providerId="LiveId" clId="{1939077B-A0FA-49AF-BD96-0583A0B710C8}" dt="2022-09-16T14:44:38.956" v="874" actId="948"/>
          <ac:spMkLst>
            <pc:docMk/>
            <pc:sldMk cId="1340937499" sldId="620"/>
            <ac:spMk id="3" creationId="{68A28324-14CA-AD96-B6D0-9AC90DA0F458}"/>
          </ac:spMkLst>
        </pc:spChg>
      </pc:sldChg>
      <pc:sldChg chg="modSp add del mod">
        <pc:chgData name="Mohammad Mullick" userId="b7aa2462e5554273" providerId="LiveId" clId="{1939077B-A0FA-49AF-BD96-0583A0B710C8}" dt="2022-09-16T15:06:16.303" v="1015" actId="47"/>
        <pc:sldMkLst>
          <pc:docMk/>
          <pc:sldMk cId="117242694" sldId="621"/>
        </pc:sldMkLst>
        <pc:spChg chg="mod">
          <ac:chgData name="Mohammad Mullick" userId="b7aa2462e5554273" providerId="LiveId" clId="{1939077B-A0FA-49AF-BD96-0583A0B710C8}" dt="2022-09-16T15:02:51.546" v="1004" actId="20577"/>
          <ac:spMkLst>
            <pc:docMk/>
            <pc:sldMk cId="117242694" sldId="621"/>
            <ac:spMk id="2" creationId="{25169950-C7E9-3F8B-577C-2407992FEE6F}"/>
          </ac:spMkLst>
        </pc:spChg>
        <pc:spChg chg="mod">
          <ac:chgData name="Mohammad Mullick" userId="b7aa2462e5554273" providerId="LiveId" clId="{1939077B-A0FA-49AF-BD96-0583A0B710C8}" dt="2022-09-16T15:06:03.903" v="1014"/>
          <ac:spMkLst>
            <pc:docMk/>
            <pc:sldMk cId="117242694" sldId="621"/>
            <ac:spMk id="3" creationId="{68A28324-14CA-AD96-B6D0-9AC90DA0F458}"/>
          </ac:spMkLst>
        </pc:spChg>
      </pc:sldChg>
      <pc:sldChg chg="modSp add del mod">
        <pc:chgData name="Mohammad Mullick" userId="b7aa2462e5554273" providerId="LiveId" clId="{1939077B-A0FA-49AF-BD96-0583A0B710C8}" dt="2022-09-16T14:50:35.840" v="903" actId="47"/>
        <pc:sldMkLst>
          <pc:docMk/>
          <pc:sldMk cId="789281658" sldId="622"/>
        </pc:sldMkLst>
        <pc:spChg chg="mod">
          <ac:chgData name="Mohammad Mullick" userId="b7aa2462e5554273" providerId="LiveId" clId="{1939077B-A0FA-49AF-BD96-0583A0B710C8}" dt="2022-09-16T14:48:27.382" v="893" actId="21"/>
          <ac:spMkLst>
            <pc:docMk/>
            <pc:sldMk cId="789281658" sldId="622"/>
            <ac:spMk id="3" creationId="{6F041023-1956-06D5-CA13-DE8EF19237DA}"/>
          </ac:spMkLst>
        </pc:spChg>
        <pc:spChg chg="mod">
          <ac:chgData name="Mohammad Mullick" userId="b7aa2462e5554273" providerId="LiveId" clId="{1939077B-A0FA-49AF-BD96-0583A0B710C8}" dt="2022-09-16T14:45:46.779" v="880" actId="113"/>
          <ac:spMkLst>
            <pc:docMk/>
            <pc:sldMk cId="789281658" sldId="622"/>
            <ac:spMk id="46082" creationId="{58664379-99BA-4F2E-9E35-FA3A86B1B973}"/>
          </ac:spMkLst>
        </pc:spChg>
      </pc:sldChg>
      <pc:sldChg chg="new del">
        <pc:chgData name="Mohammad Mullick" userId="b7aa2462e5554273" providerId="LiveId" clId="{1939077B-A0FA-49AF-BD96-0583A0B710C8}" dt="2022-09-16T15:00:48.393" v="946" actId="47"/>
        <pc:sldMkLst>
          <pc:docMk/>
          <pc:sldMk cId="1850093779" sldId="622"/>
        </pc:sldMkLst>
      </pc:sldChg>
      <pc:sldChg chg="modSp add mod">
        <pc:chgData name="Mohammad Mullick" userId="b7aa2462e5554273" providerId="LiveId" clId="{1939077B-A0FA-49AF-BD96-0583A0B710C8}" dt="2022-09-16T15:01:09.135" v="969" actId="20577"/>
        <pc:sldMkLst>
          <pc:docMk/>
          <pc:sldMk cId="0" sldId="623"/>
        </pc:sldMkLst>
        <pc:spChg chg="mod">
          <ac:chgData name="Mohammad Mullick" userId="b7aa2462e5554273" providerId="LiveId" clId="{1939077B-A0FA-49AF-BD96-0583A0B710C8}" dt="2022-09-16T15:01:09.135" v="969" actId="20577"/>
          <ac:spMkLst>
            <pc:docMk/>
            <pc:sldMk cId="0" sldId="623"/>
            <ac:spMk id="50178" creationId="{714D6528-8AF9-A4E2-A86A-CB271BBF3B2D}"/>
          </ac:spMkLst>
        </pc:spChg>
      </pc:sldChg>
      <pc:sldChg chg="modSp add del mod">
        <pc:chgData name="Mohammad Mullick" userId="b7aa2462e5554273" providerId="LiveId" clId="{1939077B-A0FA-49AF-BD96-0583A0B710C8}" dt="2022-09-16T14:50:36.053" v="904" actId="47"/>
        <pc:sldMkLst>
          <pc:docMk/>
          <pc:sldMk cId="893737129" sldId="623"/>
        </pc:sldMkLst>
        <pc:spChg chg="mod">
          <ac:chgData name="Mohammad Mullick" userId="b7aa2462e5554273" providerId="LiveId" clId="{1939077B-A0FA-49AF-BD96-0583A0B710C8}" dt="2022-09-16T14:49:44.278" v="900" actId="120"/>
          <ac:spMkLst>
            <pc:docMk/>
            <pc:sldMk cId="893737129" sldId="623"/>
            <ac:spMk id="3" creationId="{6F041023-1956-06D5-CA13-DE8EF19237DA}"/>
          </ac:spMkLst>
        </pc:spChg>
      </pc:sldChg>
      <pc:sldChg chg="modSp add del mod">
        <pc:chgData name="Mohammad Mullick" userId="b7aa2462e5554273" providerId="LiveId" clId="{1939077B-A0FA-49AF-BD96-0583A0B710C8}" dt="2022-09-16T15:40:20.840" v="1556" actId="47"/>
        <pc:sldMkLst>
          <pc:docMk/>
          <pc:sldMk cId="3978050300" sldId="624"/>
        </pc:sldMkLst>
        <pc:spChg chg="mod">
          <ac:chgData name="Mohammad Mullick" userId="b7aa2462e5554273" providerId="LiveId" clId="{1939077B-A0FA-49AF-BD96-0583A0B710C8}" dt="2022-09-16T15:09:06.630" v="1132" actId="20577"/>
          <ac:spMkLst>
            <pc:docMk/>
            <pc:sldMk cId="3978050300" sldId="624"/>
            <ac:spMk id="3" creationId="{AAA6C2A9-0B70-0B02-018B-7B395DBD9B14}"/>
          </ac:spMkLst>
        </pc:spChg>
        <pc:spChg chg="mod">
          <ac:chgData name="Mohammad Mullick" userId="b7aa2462e5554273" providerId="LiveId" clId="{1939077B-A0FA-49AF-BD96-0583A0B710C8}" dt="2022-09-16T15:10:11.175" v="1133"/>
          <ac:spMkLst>
            <pc:docMk/>
            <pc:sldMk cId="3978050300" sldId="624"/>
            <ac:spMk id="50178" creationId="{714D6528-8AF9-A4E2-A86A-CB271BBF3B2D}"/>
          </ac:spMkLst>
        </pc:spChg>
      </pc:sldChg>
      <pc:sldChg chg="modSp add del mod">
        <pc:chgData name="Mohammad Mullick" userId="b7aa2462e5554273" providerId="LiveId" clId="{1939077B-A0FA-49AF-BD96-0583A0B710C8}" dt="2022-09-16T15:20:40.280" v="1307" actId="47"/>
        <pc:sldMkLst>
          <pc:docMk/>
          <pc:sldMk cId="2402772383" sldId="625"/>
        </pc:sldMkLst>
        <pc:spChg chg="mod">
          <ac:chgData name="Mohammad Mullick" userId="b7aa2462e5554273" providerId="LiveId" clId="{1939077B-A0FA-49AF-BD96-0583A0B710C8}" dt="2022-09-16T15:20:26.099" v="1304" actId="21"/>
          <ac:spMkLst>
            <pc:docMk/>
            <pc:sldMk cId="2402772383" sldId="625"/>
            <ac:spMk id="3" creationId="{68A28324-14CA-AD96-B6D0-9AC90DA0F458}"/>
          </ac:spMkLst>
        </pc:spChg>
      </pc:sldChg>
      <pc:sldChg chg="add del">
        <pc:chgData name="Mohammad Mullick" userId="b7aa2462e5554273" providerId="LiveId" clId="{1939077B-A0FA-49AF-BD96-0583A0B710C8}" dt="2022-09-16T15:04:26.833" v="1006" actId="47"/>
        <pc:sldMkLst>
          <pc:docMk/>
          <pc:sldMk cId="2759574926" sldId="625"/>
        </pc:sldMkLst>
      </pc:sldChg>
      <pc:sldChg chg="add">
        <pc:chgData name="Mohammad Mullick" userId="b7aa2462e5554273" providerId="LiveId" clId="{1939077B-A0FA-49AF-BD96-0583A0B710C8}" dt="2022-09-16T15:10:20.661" v="1135"/>
        <pc:sldMkLst>
          <pc:docMk/>
          <pc:sldMk cId="1746801166" sldId="626"/>
        </pc:sldMkLst>
      </pc:sldChg>
      <pc:sldChg chg="add del">
        <pc:chgData name="Mohammad Mullick" userId="b7aa2462e5554273" providerId="LiveId" clId="{1939077B-A0FA-49AF-BD96-0583A0B710C8}" dt="2022-09-16T15:10:16.605" v="1134" actId="2696"/>
        <pc:sldMkLst>
          <pc:docMk/>
          <pc:sldMk cId="3999590550" sldId="626"/>
        </pc:sldMkLst>
      </pc:sldChg>
      <pc:sldChg chg="addSp delSp modSp add mod">
        <pc:chgData name="Mohammad Mullick" userId="b7aa2462e5554273" providerId="LiveId" clId="{1939077B-A0FA-49AF-BD96-0583A0B710C8}" dt="2022-09-16T15:47:16.319" v="1680" actId="20577"/>
        <pc:sldMkLst>
          <pc:docMk/>
          <pc:sldMk cId="1599498175" sldId="627"/>
        </pc:sldMkLst>
        <pc:spChg chg="mod">
          <ac:chgData name="Mohammad Mullick" userId="b7aa2462e5554273" providerId="LiveId" clId="{1939077B-A0FA-49AF-BD96-0583A0B710C8}" dt="2022-09-16T15:47:16.319" v="1680" actId="20577"/>
          <ac:spMkLst>
            <pc:docMk/>
            <pc:sldMk cId="1599498175" sldId="627"/>
            <ac:spMk id="3" creationId="{AAA6C2A9-0B70-0B02-018B-7B395DBD9B14}"/>
          </ac:spMkLst>
        </pc:spChg>
        <pc:spChg chg="mod">
          <ac:chgData name="Mohammad Mullick" userId="b7aa2462e5554273" providerId="LiveId" clId="{1939077B-A0FA-49AF-BD96-0583A0B710C8}" dt="2022-09-16T15:40:45.713" v="1567" actId="20577"/>
          <ac:spMkLst>
            <pc:docMk/>
            <pc:sldMk cId="1599498175" sldId="627"/>
            <ac:spMk id="50178" creationId="{714D6528-8AF9-A4E2-A86A-CB271BBF3B2D}"/>
          </ac:spMkLst>
        </pc:spChg>
        <pc:picChg chg="add del">
          <ac:chgData name="Mohammad Mullick" userId="b7aa2462e5554273" providerId="LiveId" clId="{1939077B-A0FA-49AF-BD96-0583A0B710C8}" dt="2022-09-16T15:11:19.812" v="1139" actId="22"/>
          <ac:picMkLst>
            <pc:docMk/>
            <pc:sldMk cId="1599498175" sldId="627"/>
            <ac:picMk id="4" creationId="{D7A1E174-9679-3749-B7DA-E66DDDA27E6B}"/>
          </ac:picMkLst>
        </pc:picChg>
      </pc:sldChg>
      <pc:sldChg chg="modSp add mod">
        <pc:chgData name="Mohammad Mullick" userId="b7aa2462e5554273" providerId="LiveId" clId="{1939077B-A0FA-49AF-BD96-0583A0B710C8}" dt="2022-09-16T15:38:44.062" v="1538" actId="2711"/>
        <pc:sldMkLst>
          <pc:docMk/>
          <pc:sldMk cId="1965082372" sldId="628"/>
        </pc:sldMkLst>
        <pc:spChg chg="mod">
          <ac:chgData name="Mohammad Mullick" userId="b7aa2462e5554273" providerId="LiveId" clId="{1939077B-A0FA-49AF-BD96-0583A0B710C8}" dt="2022-09-16T15:38:44.062" v="1538" actId="2711"/>
          <ac:spMkLst>
            <pc:docMk/>
            <pc:sldMk cId="1965082372" sldId="628"/>
            <ac:spMk id="3" creationId="{AAA6C2A9-0B70-0B02-018B-7B395DBD9B14}"/>
          </ac:spMkLst>
        </pc:spChg>
      </pc:sldChg>
      <pc:sldChg chg="modSp add del mod">
        <pc:chgData name="Mohammad Mullick" userId="b7aa2462e5554273" providerId="LiveId" clId="{1939077B-A0FA-49AF-BD96-0583A0B710C8}" dt="2022-09-16T15:37:03.988" v="1505" actId="2696"/>
        <pc:sldMkLst>
          <pc:docMk/>
          <pc:sldMk cId="2200898815" sldId="628"/>
        </pc:sldMkLst>
        <pc:spChg chg="mod">
          <ac:chgData name="Mohammad Mullick" userId="b7aa2462e5554273" providerId="LiveId" clId="{1939077B-A0FA-49AF-BD96-0583A0B710C8}" dt="2022-09-16T15:35:45.437" v="1501" actId="20577"/>
          <ac:spMkLst>
            <pc:docMk/>
            <pc:sldMk cId="2200898815" sldId="628"/>
            <ac:spMk id="3" creationId="{AAA6C2A9-0B70-0B02-018B-7B395DBD9B14}"/>
          </ac:spMkLst>
        </pc:spChg>
      </pc:sldChg>
      <pc:sldChg chg="modSp add del mod">
        <pc:chgData name="Mohammad Mullick" userId="b7aa2462e5554273" providerId="LiveId" clId="{1939077B-A0FA-49AF-BD96-0583A0B710C8}" dt="2022-09-16T15:40:34.794" v="1557" actId="47"/>
        <pc:sldMkLst>
          <pc:docMk/>
          <pc:sldMk cId="1696836434" sldId="629"/>
        </pc:sldMkLst>
        <pc:spChg chg="mod">
          <ac:chgData name="Mohammad Mullick" userId="b7aa2462e5554273" providerId="LiveId" clId="{1939077B-A0FA-49AF-BD96-0583A0B710C8}" dt="2022-09-16T15:36:12.911" v="1504" actId="5793"/>
          <ac:spMkLst>
            <pc:docMk/>
            <pc:sldMk cId="1696836434" sldId="629"/>
            <ac:spMk id="3" creationId="{AAA6C2A9-0B70-0B02-018B-7B395DBD9B14}"/>
          </ac:spMkLst>
        </pc:spChg>
      </pc:sldChg>
      <pc:sldChg chg="modSp add mod">
        <pc:chgData name="Mohammad Mullick" userId="b7aa2462e5554273" providerId="LiveId" clId="{1939077B-A0FA-49AF-BD96-0583A0B710C8}" dt="2022-09-16T15:48:33.659" v="1703" actId="20577"/>
        <pc:sldMkLst>
          <pc:docMk/>
          <pc:sldMk cId="212015753" sldId="630"/>
        </pc:sldMkLst>
        <pc:spChg chg="mod">
          <ac:chgData name="Mohammad Mullick" userId="b7aa2462e5554273" providerId="LiveId" clId="{1939077B-A0FA-49AF-BD96-0583A0B710C8}" dt="2022-09-16T15:48:33.659" v="1703" actId="20577"/>
          <ac:spMkLst>
            <pc:docMk/>
            <pc:sldMk cId="212015753" sldId="630"/>
            <ac:spMk id="3" creationId="{AAA6C2A9-0B70-0B02-018B-7B395DBD9B14}"/>
          </ac:spMkLst>
        </pc:spChg>
        <pc:spChg chg="mod">
          <ac:chgData name="Mohammad Mullick" userId="b7aa2462e5554273" providerId="LiveId" clId="{1939077B-A0FA-49AF-BD96-0583A0B710C8}" dt="2022-09-16T15:39:14.290" v="1551" actId="20577"/>
          <ac:spMkLst>
            <pc:docMk/>
            <pc:sldMk cId="212015753" sldId="630"/>
            <ac:spMk id="50178" creationId="{714D6528-8AF9-A4E2-A86A-CB271BBF3B2D}"/>
          </ac:spMkLst>
        </pc:spChg>
      </pc:sldChg>
      <pc:sldChg chg="modSp add mod">
        <pc:chgData name="Mohammad Mullick" userId="b7aa2462e5554273" providerId="LiveId" clId="{1939077B-A0FA-49AF-BD96-0583A0B710C8}" dt="2022-09-16T15:45:37.258" v="1655" actId="20577"/>
        <pc:sldMkLst>
          <pc:docMk/>
          <pc:sldMk cId="2215416613" sldId="631"/>
        </pc:sldMkLst>
        <pc:spChg chg="mod">
          <ac:chgData name="Mohammad Mullick" userId="b7aa2462e5554273" providerId="LiveId" clId="{1939077B-A0FA-49AF-BD96-0583A0B710C8}" dt="2022-09-16T15:45:37.258" v="1655" actId="20577"/>
          <ac:spMkLst>
            <pc:docMk/>
            <pc:sldMk cId="2215416613" sldId="631"/>
            <ac:spMk id="3" creationId="{AAA6C2A9-0B70-0B02-018B-7B395DBD9B14}"/>
          </ac:spMkLst>
        </pc:spChg>
        <pc:spChg chg="mod">
          <ac:chgData name="Mohammad Mullick" userId="b7aa2462e5554273" providerId="LiveId" clId="{1939077B-A0FA-49AF-BD96-0583A0B710C8}" dt="2022-09-16T15:45:06.878" v="1636" actId="20577"/>
          <ac:spMkLst>
            <pc:docMk/>
            <pc:sldMk cId="2215416613" sldId="631"/>
            <ac:spMk id="50178" creationId="{714D6528-8AF9-A4E2-A86A-CB271BBF3B2D}"/>
          </ac:spMkLst>
        </pc:spChg>
      </pc:sldChg>
    </pc:docChg>
  </pc:docChgLst>
  <pc:docChgLst>
    <pc:chgData name="Mohammad Mullick" userId="b7aa2462e5554273" providerId="LiveId" clId="{37837B7C-44C7-407A-8543-870714E7523F}"/>
    <pc:docChg chg="custSel modSld">
      <pc:chgData name="Mohammad Mullick" userId="b7aa2462e5554273" providerId="LiveId" clId="{37837B7C-44C7-407A-8543-870714E7523F}" dt="2022-09-16T16:55:49.782" v="181" actId="20577"/>
      <pc:docMkLst>
        <pc:docMk/>
      </pc:docMkLst>
      <pc:sldChg chg="modSp mod">
        <pc:chgData name="Mohammad Mullick" userId="b7aa2462e5554273" providerId="LiveId" clId="{37837B7C-44C7-407A-8543-870714E7523F}" dt="2022-09-16T16:51:58.988" v="147" actId="14100"/>
        <pc:sldMkLst>
          <pc:docMk/>
          <pc:sldMk cId="0" sldId="558"/>
        </pc:sldMkLst>
        <pc:spChg chg="mod">
          <ac:chgData name="Mohammad Mullick" userId="b7aa2462e5554273" providerId="LiveId" clId="{37837B7C-44C7-407A-8543-870714E7523F}" dt="2022-09-16T16:51:58.988" v="147" actId="14100"/>
          <ac:spMkLst>
            <pc:docMk/>
            <pc:sldMk cId="0" sldId="558"/>
            <ac:spMk id="6147" creationId="{450A1424-6322-13F6-8D64-4D113B70397C}"/>
          </ac:spMkLst>
        </pc:spChg>
        <pc:spChg chg="mod">
          <ac:chgData name="Mohammad Mullick" userId="b7aa2462e5554273" providerId="LiveId" clId="{37837B7C-44C7-407A-8543-870714E7523F}" dt="2022-09-16T16:51:53.405" v="146" actId="255"/>
          <ac:spMkLst>
            <pc:docMk/>
            <pc:sldMk cId="0" sldId="558"/>
            <ac:spMk id="20482" creationId="{77822371-05E1-3C26-82C2-19EE08CF4D99}"/>
          </ac:spMkLst>
        </pc:spChg>
      </pc:sldChg>
      <pc:sldChg chg="modSp mod">
        <pc:chgData name="Mohammad Mullick" userId="b7aa2462e5554273" providerId="LiveId" clId="{37837B7C-44C7-407A-8543-870714E7523F}" dt="2022-09-16T16:52:54.165" v="148" actId="255"/>
        <pc:sldMkLst>
          <pc:docMk/>
          <pc:sldMk cId="0" sldId="559"/>
        </pc:sldMkLst>
        <pc:spChg chg="mod">
          <ac:chgData name="Mohammad Mullick" userId="b7aa2462e5554273" providerId="LiveId" clId="{37837B7C-44C7-407A-8543-870714E7523F}" dt="2022-09-16T16:52:54.165" v="148" actId="255"/>
          <ac:spMkLst>
            <pc:docMk/>
            <pc:sldMk cId="0" sldId="559"/>
            <ac:spMk id="8195" creationId="{52B273CB-611F-73D0-AFD7-4D6AAE8A43BE}"/>
          </ac:spMkLst>
        </pc:spChg>
      </pc:sldChg>
      <pc:sldChg chg="modSp">
        <pc:chgData name="Mohammad Mullick" userId="b7aa2462e5554273" providerId="LiveId" clId="{37837B7C-44C7-407A-8543-870714E7523F}" dt="2022-09-16T16:53:10.209" v="149" actId="14100"/>
        <pc:sldMkLst>
          <pc:docMk/>
          <pc:sldMk cId="0" sldId="561"/>
        </pc:sldMkLst>
        <pc:spChg chg="mod">
          <ac:chgData name="Mohammad Mullick" userId="b7aa2462e5554273" providerId="LiveId" clId="{37837B7C-44C7-407A-8543-870714E7523F}" dt="2022-09-16T16:53:10.209" v="149" actId="14100"/>
          <ac:spMkLst>
            <pc:docMk/>
            <pc:sldMk cId="0" sldId="561"/>
            <ac:spMk id="14339" creationId="{907B847E-F1FD-3334-3224-1068517BF49C}"/>
          </ac:spMkLst>
        </pc:spChg>
      </pc:sldChg>
      <pc:sldChg chg="modSp mod">
        <pc:chgData name="Mohammad Mullick" userId="b7aa2462e5554273" providerId="LiveId" clId="{37837B7C-44C7-407A-8543-870714E7523F}" dt="2022-09-16T16:55:49.782" v="181" actId="20577"/>
        <pc:sldMkLst>
          <pc:docMk/>
          <pc:sldMk cId="0" sldId="608"/>
        </pc:sldMkLst>
        <pc:spChg chg="mod">
          <ac:chgData name="Mohammad Mullick" userId="b7aa2462e5554273" providerId="LiveId" clId="{37837B7C-44C7-407A-8543-870714E7523F}" dt="2022-09-16T16:55:49.782" v="181" actId="20577"/>
          <ac:spMkLst>
            <pc:docMk/>
            <pc:sldMk cId="0" sldId="608"/>
            <ac:spMk id="15363" creationId="{9408F16F-D2F4-D9CA-6A74-6E4A8F590DB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>
            <a:extLst>
              <a:ext uri="{FF2B5EF4-FFF2-40B4-BE49-F238E27FC236}">
                <a16:creationId xmlns:a16="http://schemas.microsoft.com/office/drawing/2014/main" id="{CBC494AE-0E97-0C26-AB75-B30BF96093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09F16340-9FB3-D2C9-E609-6AD3C4ACECC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0975" y="0"/>
            <a:ext cx="3052763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9556" name="Rectangle 4">
            <a:extLst>
              <a:ext uri="{FF2B5EF4-FFF2-40B4-BE49-F238E27FC236}">
                <a16:creationId xmlns:a16="http://schemas.microsoft.com/office/drawing/2014/main" id="{CEF4F615-8844-DF30-05F4-BA97B3C19D8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77300"/>
            <a:ext cx="3052763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9557" name="Rectangle 5">
            <a:extLst>
              <a:ext uri="{FF2B5EF4-FFF2-40B4-BE49-F238E27FC236}">
                <a16:creationId xmlns:a16="http://schemas.microsoft.com/office/drawing/2014/main" id="{BCD18762-C0DB-987C-19C8-566AC4FC043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0975" y="8877300"/>
            <a:ext cx="3052763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218BFC-0E78-48A4-94AB-352885B4AB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1D0F9D3F-2F20-564A-90D6-FB7EA6D019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68B060F0-90FE-D8DF-3D2A-BDA7725DE7E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90975" y="0"/>
            <a:ext cx="3052763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7A8A362-D40F-F2C5-C5C1-A35A6C79E09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70425" cy="3503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B59A1E6A-EC60-AE55-9661-6E43F78BC0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850" y="4438650"/>
            <a:ext cx="5635625" cy="42052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5B889BC2-080D-677D-1AF9-4AA5C29D66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7300"/>
            <a:ext cx="3052763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E62315CE-D4C2-DA44-41FF-ED2F343F0B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0975" y="8877300"/>
            <a:ext cx="3052763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AF2952-0089-47E8-B8D1-71A9A6981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F1D3915-6018-1A75-42F2-F1F06CCA60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6437843-8F20-4168-B9C0-DFC4B3152F56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C1F2237-CA30-463E-F235-27A0CDED32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836FE00-345F-531D-9EA4-5A266EEAA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9800" y="4438650"/>
            <a:ext cx="5165725" cy="4205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7D78C4CD-5AE2-9B26-3F93-BD5ACDA782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C42739C-5F76-DB48-94A4-ACB00DD84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B290E53-DE4C-6759-1346-7E45D5889F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A31614A-CE11-4A8F-8F96-5C0E5E697DFB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A5A8DE84-9D97-57C5-0A41-BFB0A82C7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E8244AC-24E2-FE00-E820-8D6A2C48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B4DEBB-13AC-D811-5EFA-865C0DDC1F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4F326D-FDDF-4FD7-A00E-A6A90F8CACA9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813D82A3-DB45-C011-9CDB-6C36198D62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97D27917-B4C1-1448-A861-7F205D28B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A61DD937-9209-7A21-02D4-D11F0CD391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2CCDD4-D982-435F-BF6F-FF4775498960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B92F9-A5BD-8EFE-9E16-75ACAC01E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E7146-9A3F-FC74-BBF8-522F41813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27964-EB9E-10BF-8FE3-E80E69013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2DC18-FF6B-4394-9800-3A0139606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39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C9A4C-4B8A-EB63-6394-84B5D3105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85FF5-B52C-01C9-71FE-4E29DEF0E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321B4-DD54-17BA-DF2F-03C1E7323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0A777-A078-4EBE-B8FB-8A2EA5A875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93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2B9F8-F29A-3C5B-6F7D-48FDA10FE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F1FD3-651B-046C-3E04-905321876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02BA6-B716-6F47-924F-4E52B842A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58959-6EFC-4B18-8569-5E228238DC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64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8C213-1791-C5AE-C1DC-3C879AA2B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A8522-8132-72A8-8BAC-36C82B5F0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5D253-6642-DC6C-872D-5E5DA8DB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EAF15-FAB4-4AE6-A3BC-0418502F0C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74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689D8-4FF6-CAF6-D407-F7020DE2B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6947C-CC94-9E11-F8C3-A5B6D6BE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24436-03B0-A88A-3165-E6AAAF7CE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8D236-9D64-4B0F-9E81-1D9210D593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1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13B652-DC32-7F8F-4853-77B63444C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3035DE-2151-F4F3-5CD6-262C9E1DB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9C3CDD-4378-8DF6-EE79-E0660629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94081-E021-4B46-BBCC-4D413405BF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13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13EC69D-4391-7E48-41FC-7AEE66DDF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72E5478-9D13-EB15-947B-BF66FD7F6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209AFA6-BEBA-A2A9-0C32-A37937E33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67AB8-263B-441D-9D91-20ABECA7B5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44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8213736-A305-CF60-C4D0-7DF1AC66B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91552E2-AF49-B0B6-38EF-B7319CBF0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1A6D1C8-3D64-3F26-4FE9-EC9A27F3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95EFE-66B0-46A6-9D8D-DAC38539A4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42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3E07D46-D875-1AD0-6365-71D5FE497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2CE8E22-9DE5-2224-2B2F-F9F6AE872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15BB9D0-A884-115C-ACBD-858B8AF47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02618-FCA1-47B0-A0C2-4AB9FC338D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65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8B1377C-A053-06F8-7F29-8561EF588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09F5E0F-4A81-ABFC-E5C0-EEB8A25C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83D62D-9309-E8B1-0B83-C00A6DBFD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DDEDD-2930-471A-9035-5513568C66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48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06858F-D1A5-CC07-68DB-B7E2C81D9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0AAC8E-5967-E750-A2E0-3DA85DCF7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0E5FE6-B4EE-B413-BCA1-2061042ED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D851B-714E-4285-A6D1-0419F3ACC2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79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F058B3B-C638-F71A-01A1-CA6268F0FC6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84DD81D-8DF3-BDAD-9DD0-B9D0F94555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CEA9F-987C-45CD-B900-A6B9F1BEA0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CEF0C-A162-EC05-33B3-38AFD386B0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6C75F-65F4-DCB3-C738-CF5378DB3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F2A8499-FAAF-4DC3-925A-1ED582E20B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8157DDC-F144-FBF9-DD46-C16FC5B09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71500"/>
            <a:ext cx="7772400" cy="2327275"/>
          </a:xfrm>
        </p:spPr>
        <p:txBody>
          <a:bodyPr/>
          <a:lstStyle/>
          <a:p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Child and adolescent mental health care: challenges and prevention </a:t>
            </a:r>
            <a:endParaRPr lang="en-GB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1C7DF31-2153-8C16-28A1-1CADECEA8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563" y="3214688"/>
            <a:ext cx="6986587" cy="290036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Mohammad S I Mullick</a:t>
            </a:r>
          </a:p>
          <a:p>
            <a:pPr eaLnBrk="1" hangingPunct="1">
              <a:defRPr/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MBBS, PhD, FCPS, FRCPsych, DCAP</a:t>
            </a:r>
          </a:p>
          <a:p>
            <a:pPr eaLnBrk="1" hangingPunct="1">
              <a:defRPr/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Retired Professor of Child &amp; Adolescent Psychiatry</a:t>
            </a:r>
          </a:p>
          <a:p>
            <a:pPr eaLnBrk="1" hangingPunct="1">
              <a:defRPr/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Department of Psychiatry</a:t>
            </a:r>
          </a:p>
          <a:p>
            <a:pPr eaLnBrk="1" hangingPunct="1">
              <a:defRPr/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Bangabandhu Sheikh Mujib Medical University, Dhaka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9430F8F2-21A8-EFCD-B98B-D5EC624D6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New look of old issues</a:t>
            </a:r>
            <a:endParaRPr lang="en-GB" altLang="en-US" dirty="0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E948AFDD-C20E-25E8-2754-065E0FA52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coverage mainly due to vast discrepancy of service need and provision</a:t>
            </a:r>
          </a:p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Narrow pathway of care</a:t>
            </a:r>
          </a:p>
          <a:p>
            <a:pPr marL="0" indent="0">
              <a:buNone/>
            </a:pP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5DA5483A-DE56-7F75-F678-3AE628D9E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Barrier remains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CFDEC3DE-AB27-F60D-FF74-90413D588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understanding</a:t>
            </a:r>
          </a:p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concern</a:t>
            </a:r>
          </a:p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Incomprehensive plan </a:t>
            </a:r>
          </a:p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Scarcity of resources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Inequality in the distribution of resources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Increasingly unfavourable nurture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4B0AD4BF-F7DB-E9C8-70D1-31A3D3B6E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altLang="en-US" b="1"/>
            </a:br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Increasingly burning key CAMH problems</a:t>
            </a:r>
            <a:r>
              <a:rPr lang="en-GB" altLang="en-US" b="1"/>
              <a:t>  </a:t>
            </a:r>
            <a:br>
              <a:rPr lang="en-GB" altLang="en-US"/>
            </a:br>
            <a:endParaRPr lang="en-GB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D69A9-B2BD-7897-376C-C119A608E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Depression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Suicide and self-harm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Addiction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ASD and NDD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Comorbidities</a:t>
            </a:r>
          </a:p>
          <a:p>
            <a:pPr marL="0" indent="0">
              <a:buNone/>
              <a:defRPr/>
            </a:pP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4B0AD4BF-F7DB-E9C8-70D1-31A3D3B6E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altLang="en-US" b="1"/>
            </a:br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Increasingly burning key CAMH problems</a:t>
            </a:r>
            <a:r>
              <a:rPr lang="en-GB" altLang="en-US" b="1"/>
              <a:t>  </a:t>
            </a:r>
            <a:br>
              <a:rPr lang="en-GB" altLang="en-US"/>
            </a:br>
            <a:endParaRPr lang="en-GB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D69A9-B2BD-7897-376C-C119A608E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Depression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Cardinal burning issue and growing public health concern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2-8 %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10-13%(increasing over age, highest 12-17 years) 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with increased rate of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suicide and self-harm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among adolescents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proportion of them are treatment refractory</a:t>
            </a: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749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EC5C7566-A7EC-2486-6A6C-8B9F5C704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Increasingly burning key CAMH problems</a:t>
            </a:r>
            <a:endParaRPr lang="en-GB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F3636-79AF-07C2-C2AE-6BE522E67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Suicide 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Crucial public health problem for children and adolescents around the world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leading cause of death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trends, become doubled within decades 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7.4/100,000 World wide (Highest 15-19 years)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Boys 2-3 times than girls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ACFCCAE3-A804-2430-4630-E2F556EB3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" y="44450"/>
            <a:ext cx="8229600" cy="1143000"/>
          </a:xfrm>
        </p:spPr>
        <p:txBody>
          <a:bodyPr/>
          <a:lstStyle/>
          <a:p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Increasingly burning key CAMH problems</a:t>
            </a:r>
            <a:endParaRPr lang="en-GB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095A1-CE5E-80EB-236F-AAC6CBF7C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Suicide 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 for girls and 0.9 for boys/ 100 000 among 5-14-year-olds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12.0 for boys and 14.2 for boys/ 100 000 among 15-24-year-olds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explanations include increased rates of alcohol and drug abuse, depression, family and social disorganization, and access to firearms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13DA23F1-A476-CF90-550C-2FC4B0DF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Increasingly burning key CAMH problems</a:t>
            </a:r>
            <a:endParaRPr lang="en-GB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3321F-F8E4-0A65-A8A3-31173CA31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557338"/>
            <a:ext cx="8229600" cy="45259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 harm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trends-range increased by 25% within 2 decades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Extending to lower age-10 years and below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Rate-3.4-</a:t>
            </a:r>
            <a:r>
              <a:rPr lang="en-GB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4.5%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worldwide</a:t>
            </a:r>
          </a:p>
          <a:p>
            <a:pPr>
              <a:defRPr/>
            </a:pP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9% teens engaged in ‘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igital self-harm’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491A3EC0-87F5-2BBF-4A33-378A58ABA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Increasingly burning key CAMH problems</a:t>
            </a:r>
            <a:endParaRPr lang="en-GB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CE053-99A6-D3CF-B586-319E8675F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 harm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Peak rates were observed among 15-19-year-old females (564 per 100,000) and 20-24-year-old males (448 per 100,000) 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Marked increases in specific methods including those associated with high lethal 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5E25D826-DEA8-0D76-FB38-1F70619A4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Increasingly burning key CAMH problems</a:t>
            </a:r>
            <a:endParaRPr lang="en-GB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36FAC-6317-C5F3-456A-DEEA194F9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Addiction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rates of substance misuse already exists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trends with diverse substance and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behavoral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addiction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Cyberbullying is added issue of techno-addiction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Proved as risk factors of depression and other disorders and vice versa</a:t>
            </a: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3D4156E1-0AE3-7C6A-131C-41FCCA214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Increasingly burning key CAMH problems</a:t>
            </a:r>
            <a:endParaRPr lang="en-GB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8EE7F-79F7-56F2-779E-21331530F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ASD and NDD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rate-cause not clear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specific causal understanding and intervention is low than the expected target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77822371-05E1-3C26-82C2-19EE08CF4D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13573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4000" b="1" dirty="0">
                <a:latin typeface="Arial (Heading)"/>
                <a:cs typeface="Arial" pitchFamily="34" charset="0"/>
              </a:rPr>
              <a:t> </a:t>
            </a:r>
            <a:r>
              <a:rPr lang="en-US" altLang="en-US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Talk plan</a:t>
            </a:r>
            <a:b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50A1424-6322-13F6-8D64-4D113B703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72673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Arial" panose="020B0604020202020204" pitchFamily="34" charset="0"/>
              </a:rPr>
              <a:t>Highlighting major changes of CAMH issues and its cumulative effect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Arial" panose="020B0604020202020204" pitchFamily="34" charset="0"/>
              </a:rPr>
              <a:t>Focusing on the key concerned CAMH problems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Arial" panose="020B0604020202020204" pitchFamily="34" charset="0"/>
              </a:rPr>
              <a:t>Pointing the areas of proposed action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Arial" panose="020B0604020202020204" pitchFamily="34" charset="0"/>
              </a:rPr>
              <a:t>Stating prevention strategies and techniques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Arial" panose="020B0604020202020204" pitchFamily="34" charset="0"/>
              </a:rPr>
              <a:t>Concluding notes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8022B702-BE02-CE92-5BBE-F0938767B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Increasingly burning key CAMH problems</a:t>
            </a:r>
            <a:endParaRPr lang="en-GB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21C57-E9E6-C642-B09A-36979D9EA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Comorbidities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Interacting nature of internalizing and externalizing problems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key concerned areas in clinical practice</a:t>
            </a: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138303F1-6A2D-22AA-21BB-59E77D4C5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action</a:t>
            </a:r>
            <a:br>
              <a:rPr lang="en-GB" altLang="en-US" dirty="0"/>
            </a:br>
            <a:endParaRPr lang="en-GB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A76BE-F169-363A-6744-6CF919C7E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Fixing research priority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revised strategic plan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Redesigning CAMHS in the light of broader public health needs is necessary</a:t>
            </a: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0491BBFB-DEB2-EA2C-3EBD-4D45033D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en-GB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action</a:t>
            </a:r>
            <a:br>
              <a:rPr lang="en-GB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3984F-EBF9-E930-7D23-EA20E59AC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priority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research questions emerging from a priority-setting exercise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based research-for quick translation of the findings to clinical practice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521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0491BBFB-DEB2-EA2C-3EBD-4D45033D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008410"/>
          </a:xfrm>
        </p:spPr>
        <p:txBody>
          <a:bodyPr/>
          <a:lstStyle/>
          <a:p>
            <a:br>
              <a:rPr lang="en-GB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action</a:t>
            </a:r>
            <a:br>
              <a:rPr lang="en-GB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3984F-EBF9-E930-7D23-EA20E59AC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priority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Nosolological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research- redefined disorders with the aim of increased diagnostic validity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on  causal mechanism to improve classification system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protective factors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61A7577E-5EEB-DE8E-ECB0-CC3FEC435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Prospect and advances in research</a:t>
            </a:r>
            <a:endParaRPr lang="en-GB" alt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1F91A-2AF8-85FC-D893-FED76E64A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defRPr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ASD- identifying causal genes, early detection, neuromodulator drugs PAX-101 (IV suramin), an investigational drug-Phase 2 trial</a:t>
            </a:r>
          </a:p>
          <a:p>
            <a:pPr>
              <a:defRPr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ADHD- causal genes, effective anti-ADHD, neuromodulators,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neurostimulation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C80BF712-0940-F29F-8869-5D4F73E2A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Prospect and advances in research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510D5-89C5-1FC3-D8DA-831E74308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PTSD- Genetic transmission- prevention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OCD- Causal-genetic, infection; anti-OCD,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neurostimulation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MDD- First track antidepressants, Ketamine anti-inflammatory agents, neurostimulation-TMS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68766AA0-420B-09F8-4A16-5858B34D1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action</a:t>
            </a:r>
            <a:br>
              <a:rPr lang="en-GB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8895B-00F9-6572-4894-516FE38D6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revised strategic plan considering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Cost-effective promotion, prevention and intervention</a:t>
            </a:r>
          </a:p>
          <a:p>
            <a:pPr>
              <a:defRPr/>
            </a:pP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en-GB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 known systemic services are neither affordable nor practical</a:t>
            </a:r>
            <a:endParaRPr lang="en-GB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68766AA0-420B-09F8-4A16-5858B34D1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br>
              <a:rPr lang="en-GB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action</a:t>
            </a:r>
            <a:br>
              <a:rPr lang="en-GB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8895B-00F9-6572-4894-516FE38D6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revised strategic plan considering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onspecialist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based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rvices </a:t>
            </a:r>
          </a:p>
          <a:p>
            <a:pPr>
              <a:defRPr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Redefining role of mental health specialists</a:t>
            </a:r>
          </a:p>
          <a:p>
            <a:pPr>
              <a:defRPr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Integrative services with 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ulti-agency involvement</a:t>
            </a:r>
          </a:p>
          <a:p>
            <a:pPr>
              <a:defRPr/>
            </a:pP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754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662592C0-2CBF-FD70-2F2D-96BCE7C83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action</a:t>
            </a:r>
            <a:endParaRPr lang="en-GB" alt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55B41-D057-79A1-BC2C-7F36BCAF3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Redesigning CAMHS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funding available so all sick children and families can access to CAMHS</a:t>
            </a: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54684864-44C9-AEBB-3BE3-BA815D8A9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action</a:t>
            </a:r>
            <a:endParaRPr lang="en-GB" alt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A851B-95E1-5381-A8FE-3CFF92384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Redesigning CAMHS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the workforce considering projected burden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 more training to create core trainers 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-Increasing manpower for quality and quantity of the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non-specialized services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3BEA4D90-BE4D-533A-CF90-669ABAE2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909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altLang="en-US" sz="4900" b="1" dirty="0">
                <a:latin typeface="Times New Roman" panose="02020603050405020304" pitchFamily="18" charset="0"/>
                <a:cs typeface="Arial" panose="020B0604020202020204" pitchFamily="34" charset="0"/>
              </a:rPr>
              <a:t>Introduction</a:t>
            </a:r>
            <a:br>
              <a:rPr lang="en-US" altLang="en-US" sz="4900" b="1" dirty="0">
                <a:solidFill>
                  <a:schemeClr val="folHlin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2B273CB-611F-73D0-AFD7-4D6AAE8A4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214813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 and Adolescence Mental Health Care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Remarkable development in the last century</a:t>
            </a:r>
            <a:endParaRPr lang="en-GB" alt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Significant advancement in Bangladesh in its brief history (1998-2021)</a:t>
            </a:r>
            <a:endParaRPr lang="en-GB" alt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Disproportionate progress</a:t>
            </a:r>
            <a:endParaRPr lang="en-GB" alt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38C8DF20-6344-399E-4EE8-49D986A71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action</a:t>
            </a:r>
            <a:endParaRPr lang="en-GB" alt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8E7F2-FE19-5451-B9AF-AA70852B9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Redesigning CAMHS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Prioritizing service need-investment vs outcome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Accelerate integration of CAMH care in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pediatric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</a:t>
            </a: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DF81E383-F423-C9F2-8D91-01C2BC40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action</a:t>
            </a:r>
            <a:endParaRPr lang="en-GB" alt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66AA3-CAE3-3FAD-EB6E-220B93006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Redesigning CAMHS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and support effective models of school mental health care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systems for supporting family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access to telehealth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58664379-99BA-4F2E-9E35-FA3A86B1B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action</a:t>
            </a:r>
            <a:endParaRPr lang="en-GB" alt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41023-1956-06D5-CA13-DE8EF1923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Redesigning CAMHS</a:t>
            </a:r>
            <a:endParaRPr lang="en-GB" dirty="0"/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Education: People, Parents, Teachers- Mass education and educational curriculum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Parental mental health management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aternal mental health- screening during maternity care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714D6528-8AF9-A4E2-A86A-CB271BBF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action</a:t>
            </a:r>
            <a:endParaRPr lang="en-GB" alt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C2A9-0B70-0B02-018B-7B395DBD9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Redesigning CAMHS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and support effective models of school mental health care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systems for supporting family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access to telehealth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714D6528-8AF9-A4E2-A86A-CB271BBF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action</a:t>
            </a:r>
            <a:endParaRPr lang="en-GB" alt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C2A9-0B70-0B02-018B-7B395DBD9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Redesigning CAMHS</a:t>
            </a:r>
            <a:endParaRPr lang="en-GB" dirty="0"/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 ongoing challenges of the acute care needs of children and adolescents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Adopt preventing strategies</a:t>
            </a:r>
          </a:p>
        </p:txBody>
      </p:sp>
    </p:spTree>
    <p:extLst>
      <p:ext uri="{BB962C8B-B14F-4D97-AF65-F5344CB8AC3E}">
        <p14:creationId xmlns:p14="http://schemas.microsoft.com/office/powerpoint/2010/main" val="17468011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714D6528-8AF9-A4E2-A86A-CB271BBF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Preventive strategies</a:t>
            </a:r>
            <a:endParaRPr lang="en-GB" alt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C2A9-0B70-0B02-018B-7B395DBD9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Education for understanding</a:t>
            </a:r>
          </a:p>
          <a:p>
            <a:pPr>
              <a:defRPr/>
            </a:pPr>
            <a:r>
              <a:rPr lang="en-GB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Identifying and working with potentially risk population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Modifying risk and protective factors </a:t>
            </a:r>
            <a:endParaRPr lang="en-GB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0823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714D6528-8AF9-A4E2-A86A-CB271BBF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Preventive Techniques </a:t>
            </a:r>
            <a:endParaRPr lang="en-GB" alt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C2A9-0B70-0B02-018B-7B395DBD9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School/classroom based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Community based </a:t>
            </a:r>
            <a:endParaRPr lang="en-GB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Parent based </a:t>
            </a:r>
            <a:endParaRPr lang="en-GB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Family based </a:t>
            </a:r>
            <a:endParaRPr lang="en-GB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4166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714D6528-8AF9-A4E2-A86A-CB271BBF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Preventive Techniques</a:t>
            </a:r>
            <a:endParaRPr lang="en-GB" alt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C2A9-0B70-0B02-018B-7B395DBD9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Life Skill Training Program (LSTP)</a:t>
            </a:r>
          </a:p>
          <a:p>
            <a:pPr>
              <a:defRPr/>
            </a:pPr>
            <a:r>
              <a:rPr lang="en-US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Parent Management Training (PMT)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Family-based Approach</a:t>
            </a:r>
          </a:p>
          <a:p>
            <a:pPr>
              <a:defRPr/>
            </a:pPr>
            <a:r>
              <a:rPr lang="en-US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Mindfulness</a:t>
            </a:r>
          </a:p>
          <a:p>
            <a:pPr>
              <a:defRPr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Nutrition</a:t>
            </a:r>
            <a:endParaRPr lang="en-US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157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714D6528-8AF9-A4E2-A86A-CB271BBF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Preventive Techniques</a:t>
            </a:r>
            <a:endParaRPr lang="en-GB" alt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C2A9-0B70-0B02-018B-7B395DBD9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Wellness activities- play, exercise 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ealthy free time activities-art, music, reading, gardening</a:t>
            </a:r>
          </a:p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‘Green’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care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>
              <a:defRPr/>
            </a:pPr>
            <a:endParaRPr lang="en-GB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endParaRPr lang="en-GB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endParaRPr lang="en-GB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4981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>
            <a:extLst>
              <a:ext uri="{FF2B5EF4-FFF2-40B4-BE49-F238E27FC236}">
                <a16:creationId xmlns:a16="http://schemas.microsoft.com/office/drawing/2014/main" id="{5AECD148-1F0D-883F-D9E3-FA7E02933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357188"/>
            <a:ext cx="8569325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latin typeface="Times New Roman" panose="02020603050405020304" pitchFamily="18" charset="0"/>
                <a:cs typeface="Arial" panose="020B0604020202020204" pitchFamily="34" charset="0"/>
              </a:rPr>
              <a:t>Conclusions</a:t>
            </a:r>
            <a:br>
              <a:rPr lang="en-US" altLang="en-US" b="1" dirty="0">
                <a:latin typeface="Times New Roman" panose="02020603050405020304" pitchFamily="18" charset="0"/>
                <a:cs typeface="Arial" panose="020B0604020202020204" pitchFamily="34" charset="0"/>
              </a:rPr>
            </a:b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82C9F7EC-C550-DBCD-FCE5-A671BE039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57313"/>
            <a:ext cx="8610600" cy="5122862"/>
          </a:xfrm>
        </p:spPr>
        <p:txBody>
          <a:bodyPr/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look is necessary to evaluate established facts and findings</a:t>
            </a:r>
          </a:p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Depression, suicide &amp; self-harm, and addiction are the most burning public health problems among children and adolescents</a:t>
            </a:r>
          </a:p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care is insufficient and inefficient to combat the huge need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EDBF36EC-88C2-C1B9-157C-F68CE2DB5A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095" y="116632"/>
            <a:ext cx="8229600" cy="1223962"/>
          </a:xfrm>
        </p:spPr>
        <p:txBody>
          <a:bodyPr rtlCol="0"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GB" sz="4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New look of old issues</a:t>
            </a:r>
            <a:br>
              <a:rPr lang="en-US" sz="5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altLang="en-US" sz="5300" b="1" dirty="0">
                <a:latin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altLang="en-US" sz="5400" b="1" dirty="0">
                <a:solidFill>
                  <a:schemeClr val="folHlink"/>
                </a:solidFill>
                <a:cs typeface="Arial" panose="020B0604020202020204" pitchFamily="34" charset="0"/>
              </a:rPr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07B847E-F1FD-3334-3224-1068517BF4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56791"/>
            <a:ext cx="8229600" cy="4086771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Steadily increasing- 1 in 10 to 1in 6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in transitional period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COVID pandemic- jumped 2-3 times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 of pandemic over rate will remain at least another 2 year</a:t>
            </a:r>
          </a:p>
          <a:p>
            <a:pPr>
              <a:defRPr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buFontTx/>
              <a:buNone/>
              <a:defRPr/>
            </a:pPr>
            <a:endParaRPr lang="en-GB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9F91C840-8BF8-AC4B-B3B1-3ECA4FE1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anose="02020603050405020304" pitchFamily="18" charset="0"/>
                <a:cs typeface="Arial" panose="020B0604020202020204" pitchFamily="34" charset="0"/>
              </a:rPr>
              <a:t>Conclusions</a:t>
            </a:r>
            <a:br>
              <a:rPr lang="en-US" altLang="en-US" b="1" dirty="0">
                <a:latin typeface="Times New Roman" panose="02020603050405020304" pitchFamily="18" charset="0"/>
                <a:cs typeface="Arial" panose="020B0604020202020204" pitchFamily="34" charset="0"/>
              </a:rPr>
            </a:br>
            <a:endParaRPr lang="en-GB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E80E0-199E-09D9-4A01-F727EEB87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Urgent initiative is necessary to improve the access to and quality of care across the continuum of mental health promotion, prevention, and treatment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task load with sharing resources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the system of cooperation in the perspective of global psychiatry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C33341E-C794-AA08-F777-40595C7DC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New look of old issues</a:t>
            </a:r>
            <a:endParaRPr lang="en-GB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07DC9-E04A-53A7-A657-6B3937578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rate of ASD, depression, suicide, self-harm, conduct, substance missuses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Emergence of new problems- behavioural addiction, maltreatment related problems, personality disorders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Increased psychosis among adolescents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A6FC5-DF72-6221-DDCB-510B9FCD4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New look of old issues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E3619-88DB-64ED-9C59-48E64D102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Aetiology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Increasingly comple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 than thought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Interreacting nature of diverse determinants</a:t>
            </a:r>
          </a:p>
          <a:p>
            <a:pPr>
              <a:defRPr/>
            </a:pPr>
            <a:r>
              <a:rPr lang="en-GB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GXE interaction: Environmental factors appear to play greater in genesis of psychotic disorder than genetic factors among adolescents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26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37E46EA-7A66-1C3C-AACD-D49CB8308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br>
              <a:rPr lang="en-US" altLang="en-US" b="1" dirty="0">
                <a:latin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altLang="en-US" b="1" dirty="0">
                <a:latin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New look of old issues</a:t>
            </a:r>
            <a:br>
              <a:rPr lang="en-US" altLang="en-US" b="1" dirty="0">
                <a:solidFill>
                  <a:schemeClr val="folHlin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altLang="en-US" b="1" dirty="0">
                <a:solidFill>
                  <a:schemeClr val="folHlink"/>
                </a:solidFill>
                <a:cs typeface="Arial" panose="020B0604020202020204" pitchFamily="34" charset="0"/>
              </a:rPr>
            </a:br>
            <a:endParaRPr lang="en-GB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B85ED-A297-D2E5-CE96-58ED6A6B7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Continuity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Findings support more continuity than expected</a:t>
            </a:r>
          </a:p>
          <a:p>
            <a:pPr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Overall 40% and above-adulthood to life long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A54EE55B-4E97-997A-19CF-4BA435691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New look of old issues</a:t>
            </a:r>
            <a:endParaRPr lang="en-GB" altLang="en-US" dirty="0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E4A28B72-B4DC-00DB-5086-8402F7366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Increasingly substantial mainly in the form of academic underachievement, interpersonal difficulties</a:t>
            </a: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2F1A19DF-BC8B-040A-43C4-3EE5055F1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New look of old issues</a:t>
            </a:r>
            <a:endParaRPr lang="en-GB" altLang="en-US" dirty="0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9408F16F-D2F4-D9CA-6A74-6E4A8F590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Burden </a:t>
            </a:r>
          </a:p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families-higher blended with increased rate of parental psychiatric disorders and unhealthy home environment</a:t>
            </a:r>
          </a:p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 services-enormous</a:t>
            </a:r>
          </a:p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</a:t>
            </a:r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society-serious near and far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I Mullick_ICP Talk 2022  -  Compatibility Mode" id="{D65389AF-08E7-474A-8C10-36F25D4B0265}" vid="{88AB0D50-8832-4312-B923-2BD3ED3A991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4870</TotalTime>
  <Words>1176</Words>
  <Application>Microsoft Office PowerPoint</Application>
  <PresentationFormat>On-screen Show (4:3)</PresentationFormat>
  <Paragraphs>215</Paragraphs>
  <Slides>40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Arial (Heading)</vt:lpstr>
      <vt:lpstr>Calibri</vt:lpstr>
      <vt:lpstr>Times New Roman</vt:lpstr>
      <vt:lpstr>Office Theme</vt:lpstr>
      <vt:lpstr>Child and adolescent mental health care: challenges and prevention </vt:lpstr>
      <vt:lpstr>        Talk plan      </vt:lpstr>
      <vt:lpstr>     Introduction     </vt:lpstr>
      <vt:lpstr>        New look of old issues       </vt:lpstr>
      <vt:lpstr>New look of old issues</vt:lpstr>
      <vt:lpstr>New look of old issues</vt:lpstr>
      <vt:lpstr>  New look of old issues  </vt:lpstr>
      <vt:lpstr>New look of old issues</vt:lpstr>
      <vt:lpstr>New look of old issues</vt:lpstr>
      <vt:lpstr>New look of old issues</vt:lpstr>
      <vt:lpstr>Barrier remains</vt:lpstr>
      <vt:lpstr> Increasingly burning key CAMH problems   </vt:lpstr>
      <vt:lpstr> Increasingly burning key CAMH problems   </vt:lpstr>
      <vt:lpstr>Increasingly burning key CAMH problems</vt:lpstr>
      <vt:lpstr>Increasingly burning key CAMH problems</vt:lpstr>
      <vt:lpstr>Increasingly burning key CAMH problems</vt:lpstr>
      <vt:lpstr>Increasingly burning key CAMH problems</vt:lpstr>
      <vt:lpstr>Increasingly burning key CAMH problems</vt:lpstr>
      <vt:lpstr>Increasingly burning key CAMH problems</vt:lpstr>
      <vt:lpstr>Increasingly burning key CAMH problems</vt:lpstr>
      <vt:lpstr>Proposed action </vt:lpstr>
      <vt:lpstr>Proposed action </vt:lpstr>
      <vt:lpstr> Proposed action </vt:lpstr>
      <vt:lpstr>Key Prospect and advances in research</vt:lpstr>
      <vt:lpstr>Key Prospect and advances in research</vt:lpstr>
      <vt:lpstr>Proposed action </vt:lpstr>
      <vt:lpstr> Proposed action </vt:lpstr>
      <vt:lpstr>Proposed action</vt:lpstr>
      <vt:lpstr>Proposed action</vt:lpstr>
      <vt:lpstr>Proposed action</vt:lpstr>
      <vt:lpstr>Proposed action</vt:lpstr>
      <vt:lpstr>Proposed action</vt:lpstr>
      <vt:lpstr>Proposed action</vt:lpstr>
      <vt:lpstr>Proposed action</vt:lpstr>
      <vt:lpstr>Preventive strategies</vt:lpstr>
      <vt:lpstr>Preventive Techniques </vt:lpstr>
      <vt:lpstr>Preventive Techniques</vt:lpstr>
      <vt:lpstr>Preventive Techniques</vt:lpstr>
      <vt:lpstr>Conclusions </vt:lpstr>
      <vt:lpstr>Conclusions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Mohammad Mullick</cp:lastModifiedBy>
  <cp:revision>1072</cp:revision>
  <dcterms:created xsi:type="dcterms:W3CDTF">1601-01-01T00:00:00Z</dcterms:created>
  <dcterms:modified xsi:type="dcterms:W3CDTF">2022-09-16T16:55:55Z</dcterms:modified>
</cp:coreProperties>
</file>