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25"/>
  </p:notesMasterIdLst>
  <p:handoutMasterIdLst>
    <p:handoutMasterId r:id="rId26"/>
  </p:handoutMasterIdLst>
  <p:sldIdLst>
    <p:sldId id="471" r:id="rId2"/>
    <p:sldId id="558" r:id="rId3"/>
    <p:sldId id="559" r:id="rId4"/>
    <p:sldId id="632" r:id="rId5"/>
    <p:sldId id="657" r:id="rId6"/>
    <p:sldId id="634" r:id="rId7"/>
    <p:sldId id="635" r:id="rId8"/>
    <p:sldId id="636" r:id="rId9"/>
    <p:sldId id="637" r:id="rId10"/>
    <p:sldId id="658" r:id="rId11"/>
    <p:sldId id="642" r:id="rId12"/>
    <p:sldId id="641" r:id="rId13"/>
    <p:sldId id="643" r:id="rId14"/>
    <p:sldId id="661" r:id="rId15"/>
    <p:sldId id="645" r:id="rId16"/>
    <p:sldId id="646" r:id="rId17"/>
    <p:sldId id="647" r:id="rId18"/>
    <p:sldId id="650" r:id="rId19"/>
    <p:sldId id="662" r:id="rId20"/>
    <p:sldId id="652" r:id="rId21"/>
    <p:sldId id="653" r:id="rId22"/>
    <p:sldId id="528" r:id="rId23"/>
    <p:sldId id="593" r:id="rId24"/>
  </p:sldIdLst>
  <p:sldSz cx="9144000" cy="6858000" type="screen4x3"/>
  <p:notesSz cx="7045325" cy="9345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FF9900"/>
    <a:srgbClr val="993366"/>
    <a:srgbClr val="333399"/>
    <a:srgbClr val="CC00CC"/>
    <a:srgbClr val="9933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8B5BF-A494-41EB-984A-D517B1BEF6ED}" v="155" dt="2022-11-11T18:38:45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67" autoAdjust="0"/>
    <p:restoredTop sz="94511" autoAdjust="0"/>
  </p:normalViewPr>
  <p:slideViewPr>
    <p:cSldViewPr>
      <p:cViewPr varScale="1">
        <p:scale>
          <a:sx n="104" d="100"/>
          <a:sy n="104" d="100"/>
        </p:scale>
        <p:origin x="14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ad Mullick" userId="b7aa2462e5554273" providerId="LiveId" clId="{1939077B-A0FA-49AF-BD96-0583A0B710C8}"/>
    <pc:docChg chg="undo custSel addSld delSld modSld sldOrd">
      <pc:chgData name="Mohammad Mullick" userId="b7aa2462e5554273" providerId="LiveId" clId="{1939077B-A0FA-49AF-BD96-0583A0B710C8}" dt="2022-09-16T16:26:39.210" v="1704" actId="313"/>
      <pc:docMkLst>
        <pc:docMk/>
      </pc:docMkLst>
      <pc:sldChg chg="modSp mod">
        <pc:chgData name="Mohammad Mullick" userId="b7aa2462e5554273" providerId="LiveId" clId="{1939077B-A0FA-49AF-BD96-0583A0B710C8}" dt="2022-09-16T16:26:39.210" v="1704" actId="313"/>
        <pc:sldMkLst>
          <pc:docMk/>
          <pc:sldMk cId="0" sldId="471"/>
        </pc:sldMkLst>
        <pc:spChg chg="mod">
          <ac:chgData name="Mohammad Mullick" userId="b7aa2462e5554273" providerId="LiveId" clId="{1939077B-A0FA-49AF-BD96-0583A0B710C8}" dt="2022-09-16T16:26:39.210" v="1704" actId="313"/>
          <ac:spMkLst>
            <pc:docMk/>
            <pc:sldMk cId="0" sldId="471"/>
            <ac:spMk id="4" creationId="{61C7DF31-2153-8C16-28A1-1CADECEA8782}"/>
          </ac:spMkLst>
        </pc:spChg>
      </pc:sldChg>
      <pc:sldChg chg="modSp mod">
        <pc:chgData name="Mohammad Mullick" userId="b7aa2462e5554273" providerId="LiveId" clId="{1939077B-A0FA-49AF-BD96-0583A0B710C8}" dt="2022-09-16T15:24:28.639" v="1414" actId="20577"/>
        <pc:sldMkLst>
          <pc:docMk/>
          <pc:sldMk cId="0" sldId="528"/>
        </pc:sldMkLst>
        <pc:spChg chg="mod">
          <ac:chgData name="Mohammad Mullick" userId="b7aa2462e5554273" providerId="LiveId" clId="{1939077B-A0FA-49AF-BD96-0583A0B710C8}" dt="2022-09-16T15:21:09.693" v="1309" actId="255"/>
          <ac:spMkLst>
            <pc:docMk/>
            <pc:sldMk cId="0" sldId="528"/>
            <ac:spMk id="47106" creationId="{5AECD148-1F0D-883F-D9E3-FA7E02933433}"/>
          </ac:spMkLst>
        </pc:spChg>
        <pc:spChg chg="mod">
          <ac:chgData name="Mohammad Mullick" userId="b7aa2462e5554273" providerId="LiveId" clId="{1939077B-A0FA-49AF-BD96-0583A0B710C8}" dt="2022-09-16T15:24:28.639" v="1414" actId="20577"/>
          <ac:spMkLst>
            <pc:docMk/>
            <pc:sldMk cId="0" sldId="528"/>
            <ac:spMk id="47107" creationId="{82C9F7EC-C550-DBCD-FCE5-A671BE039220}"/>
          </ac:spMkLst>
        </pc:spChg>
      </pc:sldChg>
      <pc:sldChg chg="del">
        <pc:chgData name="Mohammad Mullick" userId="b7aa2462e5554273" providerId="LiveId" clId="{1939077B-A0FA-49AF-BD96-0583A0B710C8}" dt="2022-09-16T15:20:00.592" v="1302" actId="47"/>
        <pc:sldMkLst>
          <pc:docMk/>
          <pc:sldMk cId="0" sldId="553"/>
        </pc:sldMkLst>
      </pc:sldChg>
      <pc:sldChg chg="del">
        <pc:chgData name="Mohammad Mullick" userId="b7aa2462e5554273" providerId="LiveId" clId="{1939077B-A0FA-49AF-BD96-0583A0B710C8}" dt="2022-09-16T15:20:04.592" v="1303" actId="47"/>
        <pc:sldMkLst>
          <pc:docMk/>
          <pc:sldMk cId="0" sldId="554"/>
        </pc:sldMkLst>
      </pc:sldChg>
      <pc:sldChg chg="modSp mod">
        <pc:chgData name="Mohammad Mullick" userId="b7aa2462e5554273" providerId="LiveId" clId="{1939077B-A0FA-49AF-BD96-0583A0B710C8}" dt="2022-09-16T13:12:34.421" v="50" actId="113"/>
        <pc:sldMkLst>
          <pc:docMk/>
          <pc:sldMk cId="0" sldId="559"/>
        </pc:sldMkLst>
        <pc:spChg chg="mod">
          <ac:chgData name="Mohammad Mullick" userId="b7aa2462e5554273" providerId="LiveId" clId="{1939077B-A0FA-49AF-BD96-0583A0B710C8}" dt="2022-09-16T13:12:34.421" v="50" actId="113"/>
          <ac:spMkLst>
            <pc:docMk/>
            <pc:sldMk cId="0" sldId="559"/>
            <ac:spMk id="8195" creationId="{52B273CB-611F-73D0-AFD7-4D6AAE8A43BE}"/>
          </ac:spMkLst>
        </pc:spChg>
      </pc:sldChg>
      <pc:sldChg chg="modSp mod">
        <pc:chgData name="Mohammad Mullick" userId="b7aa2462e5554273" providerId="LiveId" clId="{1939077B-A0FA-49AF-BD96-0583A0B710C8}" dt="2022-09-16T13:25:58.999" v="260" actId="20577"/>
        <pc:sldMkLst>
          <pc:docMk/>
          <pc:sldMk cId="0" sldId="561"/>
        </pc:sldMkLst>
        <pc:spChg chg="mod">
          <ac:chgData name="Mohammad Mullick" userId="b7aa2462e5554273" providerId="LiveId" clId="{1939077B-A0FA-49AF-BD96-0583A0B710C8}" dt="2022-09-16T13:25:58.999" v="260" actId="20577"/>
          <ac:spMkLst>
            <pc:docMk/>
            <pc:sldMk cId="0" sldId="561"/>
            <ac:spMk id="14339" creationId="{907B847E-F1FD-3334-3224-1068517BF49C}"/>
          </ac:spMkLst>
        </pc:spChg>
        <pc:spChg chg="mod">
          <ac:chgData name="Mohammad Mullick" userId="b7aa2462e5554273" providerId="LiveId" clId="{1939077B-A0FA-49AF-BD96-0583A0B710C8}" dt="2022-09-16T13:11:05.454" v="6" actId="255"/>
          <ac:spMkLst>
            <pc:docMk/>
            <pc:sldMk cId="0" sldId="561"/>
            <ac:spMk id="20482" creationId="{EDBF36EC-88C2-C1B9-157C-F68CE2DB5ACE}"/>
          </ac:spMkLst>
        </pc:spChg>
      </pc:sldChg>
      <pc:sldChg chg="modSp mod">
        <pc:chgData name="Mohammad Mullick" userId="b7aa2462e5554273" providerId="LiveId" clId="{1939077B-A0FA-49AF-BD96-0583A0B710C8}" dt="2022-09-16T13:26:25.762" v="264" actId="20577"/>
        <pc:sldMkLst>
          <pc:docMk/>
          <pc:sldMk cId="0" sldId="564"/>
        </pc:sldMkLst>
        <pc:spChg chg="mod">
          <ac:chgData name="Mohammad Mullick" userId="b7aa2462e5554273" providerId="LiveId" clId="{1939077B-A0FA-49AF-BD96-0583A0B710C8}" dt="2022-09-16T13:26:25.762" v="264" actId="20577"/>
          <ac:spMkLst>
            <pc:docMk/>
            <pc:sldMk cId="0" sldId="564"/>
            <ac:spMk id="3" creationId="{00707DC9-E04A-53A7-A657-6B3937578D22}"/>
          </ac:spMkLst>
        </pc:spChg>
        <pc:spChg chg="mod">
          <ac:chgData name="Mohammad Mullick" userId="b7aa2462e5554273" providerId="LiveId" clId="{1939077B-A0FA-49AF-BD96-0583A0B710C8}" dt="2022-09-16T13:14:48.149" v="52"/>
          <ac:spMkLst>
            <pc:docMk/>
            <pc:sldMk cId="0" sldId="564"/>
            <ac:spMk id="12290" creationId="{3C33341E-C794-AA08-F777-40595C7DC7A4}"/>
          </ac:spMkLst>
        </pc:spChg>
      </pc:sldChg>
      <pc:sldChg chg="modSp mod">
        <pc:chgData name="Mohammad Mullick" userId="b7aa2462e5554273" providerId="LiveId" clId="{1939077B-A0FA-49AF-BD96-0583A0B710C8}" dt="2022-09-16T13:27:32.122" v="274" actId="20577"/>
        <pc:sldMkLst>
          <pc:docMk/>
          <pc:sldMk cId="0" sldId="565"/>
        </pc:sldMkLst>
        <pc:spChg chg="mod">
          <ac:chgData name="Mohammad Mullick" userId="b7aa2462e5554273" providerId="LiveId" clId="{1939077B-A0FA-49AF-BD96-0583A0B710C8}" dt="2022-09-16T13:27:32.122" v="274" actId="20577"/>
          <ac:spMkLst>
            <pc:docMk/>
            <pc:sldMk cId="0" sldId="565"/>
            <ac:spMk id="3" creationId="{8D9B85ED-A297-D2E5-CE96-58ED6A6B7C68}"/>
          </ac:spMkLst>
        </pc:spChg>
        <pc:spChg chg="mod">
          <ac:chgData name="Mohammad Mullick" userId="b7aa2462e5554273" providerId="LiveId" clId="{1939077B-A0FA-49AF-BD96-0583A0B710C8}" dt="2022-09-16T13:27:07.053" v="265"/>
          <ac:spMkLst>
            <pc:docMk/>
            <pc:sldMk cId="0" sldId="565"/>
            <ac:spMk id="13314" creationId="{237E46EA-7A66-1C3C-AACD-D49CB8308E01}"/>
          </ac:spMkLst>
        </pc:spChg>
      </pc:sldChg>
      <pc:sldChg chg="modSp mod">
        <pc:chgData name="Mohammad Mullick" userId="b7aa2462e5554273" providerId="LiveId" clId="{1939077B-A0FA-49AF-BD96-0583A0B710C8}" dt="2022-09-16T13:48:11.534" v="386" actId="20577"/>
        <pc:sldMkLst>
          <pc:docMk/>
          <pc:sldMk cId="0" sldId="570"/>
        </pc:sldMkLst>
        <pc:spChg chg="mod">
          <ac:chgData name="Mohammad Mullick" userId="b7aa2462e5554273" providerId="LiveId" clId="{1939077B-A0FA-49AF-BD96-0583A0B710C8}" dt="2022-09-16T13:48:11.534" v="386" actId="20577"/>
          <ac:spMkLst>
            <pc:docMk/>
            <pc:sldMk cId="0" sldId="570"/>
            <ac:spMk id="3" creationId="{796D69A9-B2BD-7897-376C-C119A608EA85}"/>
          </ac:spMkLst>
        </pc:spChg>
      </pc:sldChg>
      <pc:sldChg chg="modSp mod">
        <pc:chgData name="Mohammad Mullick" userId="b7aa2462e5554273" providerId="LiveId" clId="{1939077B-A0FA-49AF-BD96-0583A0B710C8}" dt="2022-09-16T13:47:51.389" v="372" actId="20577"/>
        <pc:sldMkLst>
          <pc:docMk/>
          <pc:sldMk cId="0" sldId="573"/>
        </pc:sldMkLst>
        <pc:spChg chg="mod">
          <ac:chgData name="Mohammad Mullick" userId="b7aa2462e5554273" providerId="LiveId" clId="{1939077B-A0FA-49AF-BD96-0583A0B710C8}" dt="2022-09-16T13:47:51.389" v="372" actId="20577"/>
          <ac:spMkLst>
            <pc:docMk/>
            <pc:sldMk cId="0" sldId="573"/>
            <ac:spMk id="3" creationId="{BE721C57-E9E6-C642-B09A-36979D9EAF8C}"/>
          </ac:spMkLst>
        </pc:spChg>
      </pc:sldChg>
      <pc:sldChg chg="modSp mod">
        <pc:chgData name="Mohammad Mullick" userId="b7aa2462e5554273" providerId="LiveId" clId="{1939077B-A0FA-49AF-BD96-0583A0B710C8}" dt="2022-09-16T14:22:14.559" v="649"/>
        <pc:sldMkLst>
          <pc:docMk/>
          <pc:sldMk cId="0" sldId="584"/>
        </pc:sldMkLst>
        <pc:spChg chg="mod">
          <ac:chgData name="Mohammad Mullick" userId="b7aa2462e5554273" providerId="LiveId" clId="{1939077B-A0FA-49AF-BD96-0583A0B710C8}" dt="2022-09-16T14:22:14.559" v="649"/>
          <ac:spMkLst>
            <pc:docMk/>
            <pc:sldMk cId="0" sldId="584"/>
            <ac:spMk id="3" creationId="{EA13984F-EBF9-E930-7D23-EA20E59AC111}"/>
          </ac:spMkLst>
        </pc:spChg>
        <pc:spChg chg="mod">
          <ac:chgData name="Mohammad Mullick" userId="b7aa2462e5554273" providerId="LiveId" clId="{1939077B-A0FA-49AF-BD96-0583A0B710C8}" dt="2022-09-16T14:14:12.001" v="602" actId="14100"/>
          <ac:spMkLst>
            <pc:docMk/>
            <pc:sldMk cId="0" sldId="584"/>
            <ac:spMk id="37890" creationId="{0491BBFB-DEB2-EA2C-3EBD-4D45033D58CC}"/>
          </ac:spMkLst>
        </pc:spChg>
      </pc:sldChg>
      <pc:sldChg chg="modSp mod">
        <pc:chgData name="Mohammad Mullick" userId="b7aa2462e5554273" providerId="LiveId" clId="{1939077B-A0FA-49AF-BD96-0583A0B710C8}" dt="2022-09-16T14:16:20.472" v="627" actId="6549"/>
        <pc:sldMkLst>
          <pc:docMk/>
          <pc:sldMk cId="0" sldId="585"/>
        </pc:sldMkLst>
        <pc:spChg chg="mod">
          <ac:chgData name="Mohammad Mullick" userId="b7aa2462e5554273" providerId="LiveId" clId="{1939077B-A0FA-49AF-BD96-0583A0B710C8}" dt="2022-09-16T14:16:20.472" v="627" actId="6549"/>
          <ac:spMkLst>
            <pc:docMk/>
            <pc:sldMk cId="0" sldId="585"/>
            <ac:spMk id="3" creationId="{3921F91A-2AF8-85FC-D893-FED76E64A0FC}"/>
          </ac:spMkLst>
        </pc:spChg>
        <pc:spChg chg="mod">
          <ac:chgData name="Mohammad Mullick" userId="b7aa2462e5554273" providerId="LiveId" clId="{1939077B-A0FA-49AF-BD96-0583A0B710C8}" dt="2022-09-16T14:16:16.835" v="626"/>
          <ac:spMkLst>
            <pc:docMk/>
            <pc:sldMk cId="0" sldId="585"/>
            <ac:spMk id="38914" creationId="{61A7577E-5EEB-DE8E-ECB0-CC3FEC435403}"/>
          </ac:spMkLst>
        </pc:spChg>
      </pc:sldChg>
      <pc:sldChg chg="modSp mod">
        <pc:chgData name="Mohammad Mullick" userId="b7aa2462e5554273" providerId="LiveId" clId="{1939077B-A0FA-49AF-BD96-0583A0B710C8}" dt="2022-09-16T14:54:58.327" v="930" actId="21"/>
        <pc:sldMkLst>
          <pc:docMk/>
          <pc:sldMk cId="0" sldId="586"/>
        </pc:sldMkLst>
        <pc:spChg chg="mod">
          <ac:chgData name="Mohammad Mullick" userId="b7aa2462e5554273" providerId="LiveId" clId="{1939077B-A0FA-49AF-BD96-0583A0B710C8}" dt="2022-09-16T14:54:58.327" v="930" actId="21"/>
          <ac:spMkLst>
            <pc:docMk/>
            <pc:sldMk cId="0" sldId="586"/>
            <ac:spMk id="3" creationId="{7658895B-00F9-6572-4894-516FE38D6418}"/>
          </ac:spMkLst>
        </pc:spChg>
        <pc:spChg chg="mod">
          <ac:chgData name="Mohammad Mullick" userId="b7aa2462e5554273" providerId="LiveId" clId="{1939077B-A0FA-49AF-BD96-0583A0B710C8}" dt="2022-09-16T14:29:22.967" v="731" actId="20577"/>
          <ac:spMkLst>
            <pc:docMk/>
            <pc:sldMk cId="0" sldId="586"/>
            <ac:spMk id="40962" creationId="{68766AA0-420B-09F8-4A16-5858B34D11F7}"/>
          </ac:spMkLst>
        </pc:spChg>
      </pc:sldChg>
      <pc:sldChg chg="modSp mod">
        <pc:chgData name="Mohammad Mullick" userId="b7aa2462e5554273" providerId="LiveId" clId="{1939077B-A0FA-49AF-BD96-0583A0B710C8}" dt="2022-09-16T14:39:28.040" v="855" actId="20577"/>
        <pc:sldMkLst>
          <pc:docMk/>
          <pc:sldMk cId="0" sldId="587"/>
        </pc:sldMkLst>
        <pc:spChg chg="mod">
          <ac:chgData name="Mohammad Mullick" userId="b7aa2462e5554273" providerId="LiveId" clId="{1939077B-A0FA-49AF-BD96-0583A0B710C8}" dt="2022-09-16T14:37:29.831" v="778" actId="21"/>
          <ac:spMkLst>
            <pc:docMk/>
            <pc:sldMk cId="0" sldId="587"/>
            <ac:spMk id="3" creationId="{C5455B41-D057-79A1-BC2C-7F36BCAF3D45}"/>
          </ac:spMkLst>
        </pc:spChg>
        <pc:spChg chg="mod">
          <ac:chgData name="Mohammad Mullick" userId="b7aa2462e5554273" providerId="LiveId" clId="{1939077B-A0FA-49AF-BD96-0583A0B710C8}" dt="2022-09-16T14:39:28.040" v="855" actId="20577"/>
          <ac:spMkLst>
            <pc:docMk/>
            <pc:sldMk cId="0" sldId="587"/>
            <ac:spMk id="41986" creationId="{662592C0-2CBF-FD70-2F2D-96BCE7C83503}"/>
          </ac:spMkLst>
        </pc:spChg>
      </pc:sldChg>
      <pc:sldChg chg="modSp mod">
        <pc:chgData name="Mohammad Mullick" userId="b7aa2462e5554273" providerId="LiveId" clId="{1939077B-A0FA-49AF-BD96-0583A0B710C8}" dt="2022-09-16T14:40:44.620" v="856" actId="6549"/>
        <pc:sldMkLst>
          <pc:docMk/>
          <pc:sldMk cId="0" sldId="588"/>
        </pc:sldMkLst>
        <pc:spChg chg="mod">
          <ac:chgData name="Mohammad Mullick" userId="b7aa2462e5554273" providerId="LiveId" clId="{1939077B-A0FA-49AF-BD96-0583A0B710C8}" dt="2022-09-16T14:40:44.620" v="856" actId="6549"/>
          <ac:spMkLst>
            <pc:docMk/>
            <pc:sldMk cId="0" sldId="588"/>
            <ac:spMk id="43010" creationId="{54684864-44C9-AEBB-3BE3-BA815D8A9DCE}"/>
          </ac:spMkLst>
        </pc:spChg>
      </pc:sldChg>
      <pc:sldChg chg="modSp mod">
        <pc:chgData name="Mohammad Mullick" userId="b7aa2462e5554273" providerId="LiveId" clId="{1939077B-A0FA-49AF-BD96-0583A0B710C8}" dt="2022-09-16T14:40:54.088" v="857" actId="6549"/>
        <pc:sldMkLst>
          <pc:docMk/>
          <pc:sldMk cId="0" sldId="589"/>
        </pc:sldMkLst>
        <pc:spChg chg="mod">
          <ac:chgData name="Mohammad Mullick" userId="b7aa2462e5554273" providerId="LiveId" clId="{1939077B-A0FA-49AF-BD96-0583A0B710C8}" dt="2022-09-16T14:40:54.088" v="857" actId="6549"/>
          <ac:spMkLst>
            <pc:docMk/>
            <pc:sldMk cId="0" sldId="589"/>
            <ac:spMk id="44034" creationId="{38C8DF20-6344-399E-4EE8-49D986A717EC}"/>
          </ac:spMkLst>
        </pc:spChg>
      </pc:sldChg>
      <pc:sldChg chg="modSp mod">
        <pc:chgData name="Mohammad Mullick" userId="b7aa2462e5554273" providerId="LiveId" clId="{1939077B-A0FA-49AF-BD96-0583A0B710C8}" dt="2022-09-16T14:41:04.934" v="858" actId="6549"/>
        <pc:sldMkLst>
          <pc:docMk/>
          <pc:sldMk cId="0" sldId="590"/>
        </pc:sldMkLst>
        <pc:spChg chg="mod">
          <ac:chgData name="Mohammad Mullick" userId="b7aa2462e5554273" providerId="LiveId" clId="{1939077B-A0FA-49AF-BD96-0583A0B710C8}" dt="2022-09-16T14:41:04.934" v="858" actId="6549"/>
          <ac:spMkLst>
            <pc:docMk/>
            <pc:sldMk cId="0" sldId="590"/>
            <ac:spMk id="45058" creationId="{DF81E383-F423-C9F2-8D91-01C2BC40C82F}"/>
          </ac:spMkLst>
        </pc:spChg>
      </pc:sldChg>
      <pc:sldChg chg="modSp mod">
        <pc:chgData name="Mohammad Mullick" userId="b7aa2462e5554273" providerId="LiveId" clId="{1939077B-A0FA-49AF-BD96-0583A0B710C8}" dt="2022-09-16T14:50:14.873" v="902"/>
        <pc:sldMkLst>
          <pc:docMk/>
          <pc:sldMk cId="0" sldId="591"/>
        </pc:sldMkLst>
        <pc:spChg chg="mod">
          <ac:chgData name="Mohammad Mullick" userId="b7aa2462e5554273" providerId="LiveId" clId="{1939077B-A0FA-49AF-BD96-0583A0B710C8}" dt="2022-09-16T14:50:14.873" v="902"/>
          <ac:spMkLst>
            <pc:docMk/>
            <pc:sldMk cId="0" sldId="591"/>
            <ac:spMk id="3" creationId="{6F041023-1956-06D5-CA13-DE8EF19237DA}"/>
          </ac:spMkLst>
        </pc:spChg>
        <pc:spChg chg="mod">
          <ac:chgData name="Mohammad Mullick" userId="b7aa2462e5554273" providerId="LiveId" clId="{1939077B-A0FA-49AF-BD96-0583A0B710C8}" dt="2022-09-16T14:41:21.255" v="859" actId="6549"/>
          <ac:spMkLst>
            <pc:docMk/>
            <pc:sldMk cId="0" sldId="591"/>
            <ac:spMk id="46082" creationId="{58664379-99BA-4F2E-9E35-FA3A86B1B973}"/>
          </ac:spMkLst>
        </pc:spChg>
      </pc:sldChg>
      <pc:sldChg chg="modSp mod">
        <pc:chgData name="Mohammad Mullick" userId="b7aa2462e5554273" providerId="LiveId" clId="{1939077B-A0FA-49AF-BD96-0583A0B710C8}" dt="2022-09-16T13:48:55.316" v="410" actId="113"/>
        <pc:sldMkLst>
          <pc:docMk/>
          <pc:sldMk cId="0" sldId="592"/>
        </pc:sldMkLst>
        <pc:spChg chg="mod">
          <ac:chgData name="Mohammad Mullick" userId="b7aa2462e5554273" providerId="LiveId" clId="{1939077B-A0FA-49AF-BD96-0583A0B710C8}" dt="2022-09-16T13:48:55.316" v="410" actId="113"/>
          <ac:spMkLst>
            <pc:docMk/>
            <pc:sldMk cId="0" sldId="592"/>
            <ac:spMk id="3" creationId="{8AEA76BE-F169-363A-6744-6CF919C7EEC7}"/>
          </ac:spMkLst>
        </pc:spChg>
        <pc:spChg chg="mod">
          <ac:chgData name="Mohammad Mullick" userId="b7aa2462e5554273" providerId="LiveId" clId="{1939077B-A0FA-49AF-BD96-0583A0B710C8}" dt="2022-09-16T13:48:49.311" v="409" actId="20577"/>
          <ac:spMkLst>
            <pc:docMk/>
            <pc:sldMk cId="0" sldId="592"/>
            <ac:spMk id="36866" creationId="{138303F1-6A2D-22AA-21BB-59E77D4C5CEF}"/>
          </ac:spMkLst>
        </pc:spChg>
      </pc:sldChg>
      <pc:sldChg chg="modSp mod">
        <pc:chgData name="Mohammad Mullick" userId="b7aa2462e5554273" providerId="LiveId" clId="{1939077B-A0FA-49AF-BD96-0583A0B710C8}" dt="2022-09-16T15:20:55.033" v="1308" actId="14100"/>
        <pc:sldMkLst>
          <pc:docMk/>
          <pc:sldMk cId="0" sldId="593"/>
        </pc:sldMkLst>
        <pc:spChg chg="mod">
          <ac:chgData name="Mohammad Mullick" userId="b7aa2462e5554273" providerId="LiveId" clId="{1939077B-A0FA-49AF-BD96-0583A0B710C8}" dt="2022-09-16T15:20:55.033" v="1308" actId="14100"/>
          <ac:spMkLst>
            <pc:docMk/>
            <pc:sldMk cId="0" sldId="593"/>
            <ac:spMk id="3" creationId="{E9FE80E0-199E-09D9-4A01-F727EEB874C6}"/>
          </ac:spMkLst>
        </pc:spChg>
      </pc:sldChg>
      <pc:sldChg chg="modSp mod">
        <pc:chgData name="Mohammad Mullick" userId="b7aa2462e5554273" providerId="LiveId" clId="{1939077B-A0FA-49AF-BD96-0583A0B710C8}" dt="2022-09-16T14:02:12.871" v="559" actId="13926"/>
        <pc:sldMkLst>
          <pc:docMk/>
          <pc:sldMk cId="0" sldId="596"/>
        </pc:sldMkLst>
        <pc:spChg chg="mod">
          <ac:chgData name="Mohammad Mullick" userId="b7aa2462e5554273" providerId="LiveId" clId="{1939077B-A0FA-49AF-BD96-0583A0B710C8}" dt="2022-09-16T14:02:12.871" v="559" actId="13926"/>
          <ac:spMkLst>
            <pc:docMk/>
            <pc:sldMk cId="0" sldId="596"/>
            <ac:spMk id="3" creationId="{6133321F-F8E4-0A65-A8A3-31173CA31E30}"/>
          </ac:spMkLst>
        </pc:spChg>
      </pc:sldChg>
      <pc:sldChg chg="del">
        <pc:chgData name="Mohammad Mullick" userId="b7aa2462e5554273" providerId="LiveId" clId="{1939077B-A0FA-49AF-BD96-0583A0B710C8}" dt="2022-09-16T13:42:33.466" v="333" actId="47"/>
        <pc:sldMkLst>
          <pc:docMk/>
          <pc:sldMk cId="0" sldId="598"/>
        </pc:sldMkLst>
      </pc:sldChg>
      <pc:sldChg chg="del ord">
        <pc:chgData name="Mohammad Mullick" userId="b7aa2462e5554273" providerId="LiveId" clId="{1939077B-A0FA-49AF-BD96-0583A0B710C8}" dt="2022-09-16T13:31:38.544" v="309" actId="47"/>
        <pc:sldMkLst>
          <pc:docMk/>
          <pc:sldMk cId="0" sldId="599"/>
        </pc:sldMkLst>
      </pc:sldChg>
      <pc:sldChg chg="del">
        <pc:chgData name="Mohammad Mullick" userId="b7aa2462e5554273" providerId="LiveId" clId="{1939077B-A0FA-49AF-BD96-0583A0B710C8}" dt="2022-09-16T13:31:42.362" v="310" actId="47"/>
        <pc:sldMkLst>
          <pc:docMk/>
          <pc:sldMk cId="0" sldId="600"/>
        </pc:sldMkLst>
      </pc:sldChg>
      <pc:sldChg chg="del">
        <pc:chgData name="Mohammad Mullick" userId="b7aa2462e5554273" providerId="LiveId" clId="{1939077B-A0FA-49AF-BD96-0583A0B710C8}" dt="2022-09-16T13:31:47.689" v="312" actId="47"/>
        <pc:sldMkLst>
          <pc:docMk/>
          <pc:sldMk cId="0" sldId="601"/>
        </pc:sldMkLst>
      </pc:sldChg>
      <pc:sldChg chg="del">
        <pc:chgData name="Mohammad Mullick" userId="b7aa2462e5554273" providerId="LiveId" clId="{1939077B-A0FA-49AF-BD96-0583A0B710C8}" dt="2022-09-16T13:31:44.287" v="311" actId="47"/>
        <pc:sldMkLst>
          <pc:docMk/>
          <pc:sldMk cId="0" sldId="602"/>
        </pc:sldMkLst>
      </pc:sldChg>
      <pc:sldChg chg="del">
        <pc:chgData name="Mohammad Mullick" userId="b7aa2462e5554273" providerId="LiveId" clId="{1939077B-A0FA-49AF-BD96-0583A0B710C8}" dt="2022-09-16T13:31:55.472" v="313" actId="47"/>
        <pc:sldMkLst>
          <pc:docMk/>
          <pc:sldMk cId="0" sldId="603"/>
        </pc:sldMkLst>
      </pc:sldChg>
      <pc:sldChg chg="del">
        <pc:chgData name="Mohammad Mullick" userId="b7aa2462e5554273" providerId="LiveId" clId="{1939077B-A0FA-49AF-BD96-0583A0B710C8}" dt="2022-09-16T13:31:57.745" v="314" actId="47"/>
        <pc:sldMkLst>
          <pc:docMk/>
          <pc:sldMk cId="0" sldId="604"/>
        </pc:sldMkLst>
      </pc:sldChg>
      <pc:sldChg chg="del">
        <pc:chgData name="Mohammad Mullick" userId="b7aa2462e5554273" providerId="LiveId" clId="{1939077B-A0FA-49AF-BD96-0583A0B710C8}" dt="2022-09-16T13:32:27.531" v="315" actId="47"/>
        <pc:sldMkLst>
          <pc:docMk/>
          <pc:sldMk cId="0" sldId="605"/>
        </pc:sldMkLst>
      </pc:sldChg>
      <pc:sldChg chg="del">
        <pc:chgData name="Mohammad Mullick" userId="b7aa2462e5554273" providerId="LiveId" clId="{1939077B-A0FA-49AF-BD96-0583A0B710C8}" dt="2022-09-16T13:32:28.719" v="316" actId="47"/>
        <pc:sldMkLst>
          <pc:docMk/>
          <pc:sldMk cId="0" sldId="606"/>
        </pc:sldMkLst>
      </pc:sldChg>
      <pc:sldChg chg="del">
        <pc:chgData name="Mohammad Mullick" userId="b7aa2462e5554273" providerId="LiveId" clId="{1939077B-A0FA-49AF-BD96-0583A0B710C8}" dt="2022-09-16T13:32:31.231" v="317" actId="47"/>
        <pc:sldMkLst>
          <pc:docMk/>
          <pc:sldMk cId="0" sldId="607"/>
        </pc:sldMkLst>
      </pc:sldChg>
      <pc:sldChg chg="modSp mod">
        <pc:chgData name="Mohammad Mullick" userId="b7aa2462e5554273" providerId="LiveId" clId="{1939077B-A0FA-49AF-BD96-0583A0B710C8}" dt="2022-09-16T13:43:20.231" v="335" actId="5793"/>
        <pc:sldMkLst>
          <pc:docMk/>
          <pc:sldMk cId="0" sldId="608"/>
        </pc:sldMkLst>
        <pc:spChg chg="mod">
          <ac:chgData name="Mohammad Mullick" userId="b7aa2462e5554273" providerId="LiveId" clId="{1939077B-A0FA-49AF-BD96-0583A0B710C8}" dt="2022-09-16T13:29:07.575" v="280"/>
          <ac:spMkLst>
            <pc:docMk/>
            <pc:sldMk cId="0" sldId="608"/>
            <ac:spMk id="15362" creationId="{2F1A19DF-BC8B-040A-43C4-3EE5055F1689}"/>
          </ac:spMkLst>
        </pc:spChg>
        <pc:spChg chg="mod">
          <ac:chgData name="Mohammad Mullick" userId="b7aa2462e5554273" providerId="LiveId" clId="{1939077B-A0FA-49AF-BD96-0583A0B710C8}" dt="2022-09-16T13:43:20.231" v="335" actId="5793"/>
          <ac:spMkLst>
            <pc:docMk/>
            <pc:sldMk cId="0" sldId="608"/>
            <ac:spMk id="15363" creationId="{9408F16F-D2F4-D9CA-6A74-6E4A8F590DB0}"/>
          </ac:spMkLst>
        </pc:spChg>
      </pc:sldChg>
      <pc:sldChg chg="modSp mod">
        <pc:chgData name="Mohammad Mullick" userId="b7aa2462e5554273" providerId="LiveId" clId="{1939077B-A0FA-49AF-BD96-0583A0B710C8}" dt="2022-09-16T13:28:20.735" v="279"/>
        <pc:sldMkLst>
          <pc:docMk/>
          <pc:sldMk cId="0" sldId="609"/>
        </pc:sldMkLst>
        <pc:spChg chg="mod">
          <ac:chgData name="Mohammad Mullick" userId="b7aa2462e5554273" providerId="LiveId" clId="{1939077B-A0FA-49AF-BD96-0583A0B710C8}" dt="2022-09-16T13:28:20.735" v="279"/>
          <ac:spMkLst>
            <pc:docMk/>
            <pc:sldMk cId="0" sldId="609"/>
            <ac:spMk id="14338" creationId="{A54EE55B-4E97-997A-19CF-4BA43569112B}"/>
          </ac:spMkLst>
        </pc:spChg>
        <pc:spChg chg="mod">
          <ac:chgData name="Mohammad Mullick" userId="b7aa2462e5554273" providerId="LiveId" clId="{1939077B-A0FA-49AF-BD96-0583A0B710C8}" dt="2022-09-16T13:28:05.595" v="278" actId="5793"/>
          <ac:spMkLst>
            <pc:docMk/>
            <pc:sldMk cId="0" sldId="609"/>
            <ac:spMk id="14339" creationId="{E4A28B72-B4DC-00DB-5086-8402F73662E4}"/>
          </ac:spMkLst>
        </pc:spChg>
      </pc:sldChg>
      <pc:sldChg chg="modSp mod">
        <pc:chgData name="Mohammad Mullick" userId="b7aa2462e5554273" providerId="LiveId" clId="{1939077B-A0FA-49AF-BD96-0583A0B710C8}" dt="2022-09-16T13:41:20.830" v="325" actId="5793"/>
        <pc:sldMkLst>
          <pc:docMk/>
          <pc:sldMk cId="0" sldId="610"/>
        </pc:sldMkLst>
        <pc:spChg chg="mod">
          <ac:chgData name="Mohammad Mullick" userId="b7aa2462e5554273" providerId="LiveId" clId="{1939077B-A0FA-49AF-BD96-0583A0B710C8}" dt="2022-09-16T13:30:46.641" v="308" actId="6549"/>
          <ac:spMkLst>
            <pc:docMk/>
            <pc:sldMk cId="0" sldId="610"/>
            <ac:spMk id="16386" creationId="{9430F8F2-21A8-EFCD-B98B-D5EC624D6467}"/>
          </ac:spMkLst>
        </pc:spChg>
        <pc:spChg chg="mod">
          <ac:chgData name="Mohammad Mullick" userId="b7aa2462e5554273" providerId="LiveId" clId="{1939077B-A0FA-49AF-BD96-0583A0B710C8}" dt="2022-09-16T13:41:20.830" v="325" actId="5793"/>
          <ac:spMkLst>
            <pc:docMk/>
            <pc:sldMk cId="0" sldId="610"/>
            <ac:spMk id="16387" creationId="{E948AFDD-C20E-25E8-2754-065E0FA52F67}"/>
          </ac:spMkLst>
        </pc:spChg>
      </pc:sldChg>
      <pc:sldChg chg="modSp mod">
        <pc:chgData name="Mohammad Mullick" userId="b7aa2462e5554273" providerId="LiveId" clId="{1939077B-A0FA-49AF-BD96-0583A0B710C8}" dt="2022-09-16T13:42:09.421" v="332" actId="207"/>
        <pc:sldMkLst>
          <pc:docMk/>
          <pc:sldMk cId="0" sldId="611"/>
        </pc:sldMkLst>
        <pc:spChg chg="mod">
          <ac:chgData name="Mohammad Mullick" userId="b7aa2462e5554273" providerId="LiveId" clId="{1939077B-A0FA-49AF-BD96-0583A0B710C8}" dt="2022-09-16T13:42:09.421" v="332" actId="207"/>
          <ac:spMkLst>
            <pc:docMk/>
            <pc:sldMk cId="0" sldId="611"/>
            <ac:spMk id="17411" creationId="{CFDEC3DE-AB27-F60D-FF74-90413D588779}"/>
          </ac:spMkLst>
        </pc:spChg>
      </pc:sldChg>
      <pc:sldChg chg="modSp mod">
        <pc:chgData name="Mohammad Mullick" userId="b7aa2462e5554273" providerId="LiveId" clId="{1939077B-A0FA-49AF-BD96-0583A0B710C8}" dt="2022-09-16T14:18:14.348" v="644" actId="313"/>
        <pc:sldMkLst>
          <pc:docMk/>
          <pc:sldMk cId="0" sldId="615"/>
        </pc:sldMkLst>
        <pc:spChg chg="mod">
          <ac:chgData name="Mohammad Mullick" userId="b7aa2462e5554273" providerId="LiveId" clId="{1939077B-A0FA-49AF-BD96-0583A0B710C8}" dt="2022-09-16T14:18:14.348" v="644" actId="313"/>
          <ac:spMkLst>
            <pc:docMk/>
            <pc:sldMk cId="0" sldId="615"/>
            <ac:spMk id="3" creationId="{186510D5-89C5-1FC3-D8DA-831E74308110}"/>
          </ac:spMkLst>
        </pc:spChg>
        <pc:spChg chg="mod">
          <ac:chgData name="Mohammad Mullick" userId="b7aa2462e5554273" providerId="LiveId" clId="{1939077B-A0FA-49AF-BD96-0583A0B710C8}" dt="2022-09-16T14:13:31.477" v="599" actId="255"/>
          <ac:spMkLst>
            <pc:docMk/>
            <pc:sldMk cId="0" sldId="615"/>
            <ac:spMk id="39938" creationId="{C80BF712-0940-F29F-8869-5D4F73E2A52D}"/>
          </ac:spMkLst>
        </pc:spChg>
      </pc:sldChg>
      <pc:sldChg chg="add">
        <pc:chgData name="Mohammad Mullick" userId="b7aa2462e5554273" providerId="LiveId" clId="{1939077B-A0FA-49AF-BD96-0583A0B710C8}" dt="2022-09-16T13:44:04.622" v="336"/>
        <pc:sldMkLst>
          <pc:docMk/>
          <pc:sldMk cId="622749570" sldId="616"/>
        </pc:sldMkLst>
      </pc:sldChg>
      <pc:sldChg chg="modSp new mod">
        <pc:chgData name="Mohammad Mullick" userId="b7aa2462e5554273" providerId="LiveId" clId="{1939077B-A0FA-49AF-BD96-0583A0B710C8}" dt="2022-09-16T13:57:09.830" v="523" actId="20577"/>
        <pc:sldMkLst>
          <pc:docMk/>
          <pc:sldMk cId="57926788" sldId="617"/>
        </pc:sldMkLst>
        <pc:spChg chg="mod">
          <ac:chgData name="Mohammad Mullick" userId="b7aa2462e5554273" providerId="LiveId" clId="{1939077B-A0FA-49AF-BD96-0583A0B710C8}" dt="2022-09-16T13:51:37.585" v="413"/>
          <ac:spMkLst>
            <pc:docMk/>
            <pc:sldMk cId="57926788" sldId="617"/>
            <ac:spMk id="2" creationId="{237A6FC5-DF72-6221-DDCB-510B9FCD40DC}"/>
          </ac:spMkLst>
        </pc:spChg>
        <pc:spChg chg="mod">
          <ac:chgData name="Mohammad Mullick" userId="b7aa2462e5554273" providerId="LiveId" clId="{1939077B-A0FA-49AF-BD96-0583A0B710C8}" dt="2022-09-16T13:57:09.830" v="523" actId="20577"/>
          <ac:spMkLst>
            <pc:docMk/>
            <pc:sldMk cId="57926788" sldId="617"/>
            <ac:spMk id="3" creationId="{F89E3619-88DB-64ED-9C59-48E64D1023AE}"/>
          </ac:spMkLst>
        </pc:spChg>
      </pc:sldChg>
      <pc:sldChg chg="modSp add del mod">
        <pc:chgData name="Mohammad Mullick" userId="b7aa2462e5554273" providerId="LiveId" clId="{1939077B-A0FA-49AF-BD96-0583A0B710C8}" dt="2022-09-16T14:09:31.519" v="566" actId="2696"/>
        <pc:sldMkLst>
          <pc:docMk/>
          <pc:sldMk cId="511596603" sldId="618"/>
        </pc:sldMkLst>
        <pc:spChg chg="mod">
          <ac:chgData name="Mohammad Mullick" userId="b7aa2462e5554273" providerId="LiveId" clId="{1939077B-A0FA-49AF-BD96-0583A0B710C8}" dt="2022-09-16T14:09:19.345" v="565" actId="6549"/>
          <ac:spMkLst>
            <pc:docMk/>
            <pc:sldMk cId="511596603" sldId="618"/>
            <ac:spMk id="3" creationId="{EA13984F-EBF9-E930-7D23-EA20E59AC111}"/>
          </ac:spMkLst>
        </pc:spChg>
      </pc:sldChg>
      <pc:sldChg chg="modSp add mod">
        <pc:chgData name="Mohammad Mullick" userId="b7aa2462e5554273" providerId="LiveId" clId="{1939077B-A0FA-49AF-BD96-0583A0B710C8}" dt="2022-09-16T14:13:56.619" v="600" actId="14100"/>
        <pc:sldMkLst>
          <pc:docMk/>
          <pc:sldMk cId="1995521574" sldId="618"/>
        </pc:sldMkLst>
        <pc:spChg chg="mod">
          <ac:chgData name="Mohammad Mullick" userId="b7aa2462e5554273" providerId="LiveId" clId="{1939077B-A0FA-49AF-BD96-0583A0B710C8}" dt="2022-09-16T14:13:56.619" v="600" actId="14100"/>
          <ac:spMkLst>
            <pc:docMk/>
            <pc:sldMk cId="1995521574" sldId="618"/>
            <ac:spMk id="3" creationId="{EA13984F-EBF9-E930-7D23-EA20E59AC111}"/>
          </ac:spMkLst>
        </pc:spChg>
        <pc:spChg chg="mod">
          <ac:chgData name="Mohammad Mullick" userId="b7aa2462e5554273" providerId="LiveId" clId="{1939077B-A0FA-49AF-BD96-0583A0B710C8}" dt="2022-09-16T14:12:28.080" v="596" actId="20577"/>
          <ac:spMkLst>
            <pc:docMk/>
            <pc:sldMk cId="1995521574" sldId="618"/>
            <ac:spMk id="37890" creationId="{0491BBFB-DEB2-EA2C-3EBD-4D45033D58CC}"/>
          </ac:spMkLst>
        </pc:spChg>
      </pc:sldChg>
      <pc:sldChg chg="modSp add mod">
        <pc:chgData name="Mohammad Mullick" userId="b7aa2462e5554273" providerId="LiveId" clId="{1939077B-A0FA-49AF-BD96-0583A0B710C8}" dt="2022-09-16T14:56:01.663" v="942" actId="20577"/>
        <pc:sldMkLst>
          <pc:docMk/>
          <pc:sldMk cId="1294775434" sldId="619"/>
        </pc:sldMkLst>
        <pc:spChg chg="mod">
          <ac:chgData name="Mohammad Mullick" userId="b7aa2462e5554273" providerId="LiveId" clId="{1939077B-A0FA-49AF-BD96-0583A0B710C8}" dt="2022-09-16T14:56:01.663" v="942" actId="20577"/>
          <ac:spMkLst>
            <pc:docMk/>
            <pc:sldMk cId="1294775434" sldId="619"/>
            <ac:spMk id="3" creationId="{7658895B-00F9-6572-4894-516FE38D6418}"/>
          </ac:spMkLst>
        </pc:spChg>
        <pc:spChg chg="mod">
          <ac:chgData name="Mohammad Mullick" userId="b7aa2462e5554273" providerId="LiveId" clId="{1939077B-A0FA-49AF-BD96-0583A0B710C8}" dt="2022-09-16T14:55:53.913" v="940" actId="14100"/>
          <ac:spMkLst>
            <pc:docMk/>
            <pc:sldMk cId="1294775434" sldId="619"/>
            <ac:spMk id="40962" creationId="{68766AA0-420B-09F8-4A16-5858B34D11F7}"/>
          </ac:spMkLst>
        </pc:spChg>
      </pc:sldChg>
      <pc:sldChg chg="modSp new del mod">
        <pc:chgData name="Mohammad Mullick" userId="b7aa2462e5554273" providerId="LiveId" clId="{1939077B-A0FA-49AF-BD96-0583A0B710C8}" dt="2022-09-16T14:46:49.617" v="886" actId="47"/>
        <pc:sldMkLst>
          <pc:docMk/>
          <pc:sldMk cId="1340937499" sldId="620"/>
        </pc:sldMkLst>
        <pc:spChg chg="mod">
          <ac:chgData name="Mohammad Mullick" userId="b7aa2462e5554273" providerId="LiveId" clId="{1939077B-A0FA-49AF-BD96-0583A0B710C8}" dt="2022-09-16T14:45:37.830" v="878" actId="21"/>
          <ac:spMkLst>
            <pc:docMk/>
            <pc:sldMk cId="1340937499" sldId="620"/>
            <ac:spMk id="2" creationId="{25169950-C7E9-3F8B-577C-2407992FEE6F}"/>
          </ac:spMkLst>
        </pc:spChg>
        <pc:spChg chg="mod">
          <ac:chgData name="Mohammad Mullick" userId="b7aa2462e5554273" providerId="LiveId" clId="{1939077B-A0FA-49AF-BD96-0583A0B710C8}" dt="2022-09-16T14:44:38.956" v="874" actId="948"/>
          <ac:spMkLst>
            <pc:docMk/>
            <pc:sldMk cId="1340937499" sldId="620"/>
            <ac:spMk id="3" creationId="{68A28324-14CA-AD96-B6D0-9AC90DA0F458}"/>
          </ac:spMkLst>
        </pc:spChg>
      </pc:sldChg>
      <pc:sldChg chg="modSp add del mod">
        <pc:chgData name="Mohammad Mullick" userId="b7aa2462e5554273" providerId="LiveId" clId="{1939077B-A0FA-49AF-BD96-0583A0B710C8}" dt="2022-09-16T15:06:16.303" v="1015" actId="47"/>
        <pc:sldMkLst>
          <pc:docMk/>
          <pc:sldMk cId="117242694" sldId="621"/>
        </pc:sldMkLst>
        <pc:spChg chg="mod">
          <ac:chgData name="Mohammad Mullick" userId="b7aa2462e5554273" providerId="LiveId" clId="{1939077B-A0FA-49AF-BD96-0583A0B710C8}" dt="2022-09-16T15:02:51.546" v="1004" actId="20577"/>
          <ac:spMkLst>
            <pc:docMk/>
            <pc:sldMk cId="117242694" sldId="621"/>
            <ac:spMk id="2" creationId="{25169950-C7E9-3F8B-577C-2407992FEE6F}"/>
          </ac:spMkLst>
        </pc:spChg>
        <pc:spChg chg="mod">
          <ac:chgData name="Mohammad Mullick" userId="b7aa2462e5554273" providerId="LiveId" clId="{1939077B-A0FA-49AF-BD96-0583A0B710C8}" dt="2022-09-16T15:06:03.903" v="1014"/>
          <ac:spMkLst>
            <pc:docMk/>
            <pc:sldMk cId="117242694" sldId="621"/>
            <ac:spMk id="3" creationId="{68A28324-14CA-AD96-B6D0-9AC90DA0F458}"/>
          </ac:spMkLst>
        </pc:spChg>
      </pc:sldChg>
      <pc:sldChg chg="modSp add del mod">
        <pc:chgData name="Mohammad Mullick" userId="b7aa2462e5554273" providerId="LiveId" clId="{1939077B-A0FA-49AF-BD96-0583A0B710C8}" dt="2022-09-16T14:50:35.840" v="903" actId="47"/>
        <pc:sldMkLst>
          <pc:docMk/>
          <pc:sldMk cId="789281658" sldId="622"/>
        </pc:sldMkLst>
        <pc:spChg chg="mod">
          <ac:chgData name="Mohammad Mullick" userId="b7aa2462e5554273" providerId="LiveId" clId="{1939077B-A0FA-49AF-BD96-0583A0B710C8}" dt="2022-09-16T14:48:27.382" v="893" actId="21"/>
          <ac:spMkLst>
            <pc:docMk/>
            <pc:sldMk cId="789281658" sldId="622"/>
            <ac:spMk id="3" creationId="{6F041023-1956-06D5-CA13-DE8EF19237DA}"/>
          </ac:spMkLst>
        </pc:spChg>
        <pc:spChg chg="mod">
          <ac:chgData name="Mohammad Mullick" userId="b7aa2462e5554273" providerId="LiveId" clId="{1939077B-A0FA-49AF-BD96-0583A0B710C8}" dt="2022-09-16T14:45:46.779" v="880" actId="113"/>
          <ac:spMkLst>
            <pc:docMk/>
            <pc:sldMk cId="789281658" sldId="622"/>
            <ac:spMk id="46082" creationId="{58664379-99BA-4F2E-9E35-FA3A86B1B973}"/>
          </ac:spMkLst>
        </pc:spChg>
      </pc:sldChg>
      <pc:sldChg chg="new del">
        <pc:chgData name="Mohammad Mullick" userId="b7aa2462e5554273" providerId="LiveId" clId="{1939077B-A0FA-49AF-BD96-0583A0B710C8}" dt="2022-09-16T15:00:48.393" v="946" actId="47"/>
        <pc:sldMkLst>
          <pc:docMk/>
          <pc:sldMk cId="1850093779" sldId="622"/>
        </pc:sldMkLst>
      </pc:sldChg>
      <pc:sldChg chg="modSp add mod">
        <pc:chgData name="Mohammad Mullick" userId="b7aa2462e5554273" providerId="LiveId" clId="{1939077B-A0FA-49AF-BD96-0583A0B710C8}" dt="2022-09-16T15:01:09.135" v="969" actId="20577"/>
        <pc:sldMkLst>
          <pc:docMk/>
          <pc:sldMk cId="0" sldId="623"/>
        </pc:sldMkLst>
        <pc:spChg chg="mod">
          <ac:chgData name="Mohammad Mullick" userId="b7aa2462e5554273" providerId="LiveId" clId="{1939077B-A0FA-49AF-BD96-0583A0B710C8}" dt="2022-09-16T15:01:09.135" v="969" actId="20577"/>
          <ac:spMkLst>
            <pc:docMk/>
            <pc:sldMk cId="0" sldId="623"/>
            <ac:spMk id="50178" creationId="{714D6528-8AF9-A4E2-A86A-CB271BBF3B2D}"/>
          </ac:spMkLst>
        </pc:spChg>
      </pc:sldChg>
      <pc:sldChg chg="modSp add del mod">
        <pc:chgData name="Mohammad Mullick" userId="b7aa2462e5554273" providerId="LiveId" clId="{1939077B-A0FA-49AF-BD96-0583A0B710C8}" dt="2022-09-16T14:50:36.053" v="904" actId="47"/>
        <pc:sldMkLst>
          <pc:docMk/>
          <pc:sldMk cId="893737129" sldId="623"/>
        </pc:sldMkLst>
        <pc:spChg chg="mod">
          <ac:chgData name="Mohammad Mullick" userId="b7aa2462e5554273" providerId="LiveId" clId="{1939077B-A0FA-49AF-BD96-0583A0B710C8}" dt="2022-09-16T14:49:44.278" v="900" actId="120"/>
          <ac:spMkLst>
            <pc:docMk/>
            <pc:sldMk cId="893737129" sldId="623"/>
            <ac:spMk id="3" creationId="{6F041023-1956-06D5-CA13-DE8EF19237DA}"/>
          </ac:spMkLst>
        </pc:spChg>
      </pc:sldChg>
      <pc:sldChg chg="modSp add del mod">
        <pc:chgData name="Mohammad Mullick" userId="b7aa2462e5554273" providerId="LiveId" clId="{1939077B-A0FA-49AF-BD96-0583A0B710C8}" dt="2022-09-16T15:40:20.840" v="1556" actId="47"/>
        <pc:sldMkLst>
          <pc:docMk/>
          <pc:sldMk cId="3978050300" sldId="624"/>
        </pc:sldMkLst>
        <pc:spChg chg="mod">
          <ac:chgData name="Mohammad Mullick" userId="b7aa2462e5554273" providerId="LiveId" clId="{1939077B-A0FA-49AF-BD96-0583A0B710C8}" dt="2022-09-16T15:09:06.630" v="1132" actId="20577"/>
          <ac:spMkLst>
            <pc:docMk/>
            <pc:sldMk cId="3978050300" sldId="624"/>
            <ac:spMk id="3" creationId="{AAA6C2A9-0B70-0B02-018B-7B395DBD9B14}"/>
          </ac:spMkLst>
        </pc:spChg>
        <pc:spChg chg="mod">
          <ac:chgData name="Mohammad Mullick" userId="b7aa2462e5554273" providerId="LiveId" clId="{1939077B-A0FA-49AF-BD96-0583A0B710C8}" dt="2022-09-16T15:10:11.175" v="1133"/>
          <ac:spMkLst>
            <pc:docMk/>
            <pc:sldMk cId="3978050300" sldId="624"/>
            <ac:spMk id="50178" creationId="{714D6528-8AF9-A4E2-A86A-CB271BBF3B2D}"/>
          </ac:spMkLst>
        </pc:spChg>
      </pc:sldChg>
      <pc:sldChg chg="modSp add del mod">
        <pc:chgData name="Mohammad Mullick" userId="b7aa2462e5554273" providerId="LiveId" clId="{1939077B-A0FA-49AF-BD96-0583A0B710C8}" dt="2022-09-16T15:20:40.280" v="1307" actId="47"/>
        <pc:sldMkLst>
          <pc:docMk/>
          <pc:sldMk cId="2402772383" sldId="625"/>
        </pc:sldMkLst>
        <pc:spChg chg="mod">
          <ac:chgData name="Mohammad Mullick" userId="b7aa2462e5554273" providerId="LiveId" clId="{1939077B-A0FA-49AF-BD96-0583A0B710C8}" dt="2022-09-16T15:20:26.099" v="1304" actId="21"/>
          <ac:spMkLst>
            <pc:docMk/>
            <pc:sldMk cId="2402772383" sldId="625"/>
            <ac:spMk id="3" creationId="{68A28324-14CA-AD96-B6D0-9AC90DA0F458}"/>
          </ac:spMkLst>
        </pc:spChg>
      </pc:sldChg>
      <pc:sldChg chg="add del">
        <pc:chgData name="Mohammad Mullick" userId="b7aa2462e5554273" providerId="LiveId" clId="{1939077B-A0FA-49AF-BD96-0583A0B710C8}" dt="2022-09-16T15:04:26.833" v="1006" actId="47"/>
        <pc:sldMkLst>
          <pc:docMk/>
          <pc:sldMk cId="2759574926" sldId="625"/>
        </pc:sldMkLst>
      </pc:sldChg>
      <pc:sldChg chg="add">
        <pc:chgData name="Mohammad Mullick" userId="b7aa2462e5554273" providerId="LiveId" clId="{1939077B-A0FA-49AF-BD96-0583A0B710C8}" dt="2022-09-16T15:10:20.661" v="1135"/>
        <pc:sldMkLst>
          <pc:docMk/>
          <pc:sldMk cId="1746801166" sldId="626"/>
        </pc:sldMkLst>
      </pc:sldChg>
      <pc:sldChg chg="add del">
        <pc:chgData name="Mohammad Mullick" userId="b7aa2462e5554273" providerId="LiveId" clId="{1939077B-A0FA-49AF-BD96-0583A0B710C8}" dt="2022-09-16T15:10:16.605" v="1134" actId="2696"/>
        <pc:sldMkLst>
          <pc:docMk/>
          <pc:sldMk cId="3999590550" sldId="626"/>
        </pc:sldMkLst>
      </pc:sldChg>
      <pc:sldChg chg="addSp delSp modSp add mod">
        <pc:chgData name="Mohammad Mullick" userId="b7aa2462e5554273" providerId="LiveId" clId="{1939077B-A0FA-49AF-BD96-0583A0B710C8}" dt="2022-09-16T15:47:16.319" v="1680" actId="20577"/>
        <pc:sldMkLst>
          <pc:docMk/>
          <pc:sldMk cId="1599498175" sldId="627"/>
        </pc:sldMkLst>
        <pc:spChg chg="mod">
          <ac:chgData name="Mohammad Mullick" userId="b7aa2462e5554273" providerId="LiveId" clId="{1939077B-A0FA-49AF-BD96-0583A0B710C8}" dt="2022-09-16T15:47:16.319" v="1680" actId="20577"/>
          <ac:spMkLst>
            <pc:docMk/>
            <pc:sldMk cId="1599498175" sldId="627"/>
            <ac:spMk id="3" creationId="{AAA6C2A9-0B70-0B02-018B-7B395DBD9B14}"/>
          </ac:spMkLst>
        </pc:spChg>
        <pc:spChg chg="mod">
          <ac:chgData name="Mohammad Mullick" userId="b7aa2462e5554273" providerId="LiveId" clId="{1939077B-A0FA-49AF-BD96-0583A0B710C8}" dt="2022-09-16T15:40:45.713" v="1567" actId="20577"/>
          <ac:spMkLst>
            <pc:docMk/>
            <pc:sldMk cId="1599498175" sldId="627"/>
            <ac:spMk id="50178" creationId="{714D6528-8AF9-A4E2-A86A-CB271BBF3B2D}"/>
          </ac:spMkLst>
        </pc:spChg>
        <pc:picChg chg="add del">
          <ac:chgData name="Mohammad Mullick" userId="b7aa2462e5554273" providerId="LiveId" clId="{1939077B-A0FA-49AF-BD96-0583A0B710C8}" dt="2022-09-16T15:11:19.812" v="1139" actId="22"/>
          <ac:picMkLst>
            <pc:docMk/>
            <pc:sldMk cId="1599498175" sldId="627"/>
            <ac:picMk id="4" creationId="{D7A1E174-9679-3749-B7DA-E66DDDA27E6B}"/>
          </ac:picMkLst>
        </pc:picChg>
      </pc:sldChg>
      <pc:sldChg chg="modSp add mod">
        <pc:chgData name="Mohammad Mullick" userId="b7aa2462e5554273" providerId="LiveId" clId="{1939077B-A0FA-49AF-BD96-0583A0B710C8}" dt="2022-09-16T15:38:44.062" v="1538" actId="2711"/>
        <pc:sldMkLst>
          <pc:docMk/>
          <pc:sldMk cId="1965082372" sldId="628"/>
        </pc:sldMkLst>
        <pc:spChg chg="mod">
          <ac:chgData name="Mohammad Mullick" userId="b7aa2462e5554273" providerId="LiveId" clId="{1939077B-A0FA-49AF-BD96-0583A0B710C8}" dt="2022-09-16T15:38:44.062" v="1538" actId="2711"/>
          <ac:spMkLst>
            <pc:docMk/>
            <pc:sldMk cId="1965082372" sldId="628"/>
            <ac:spMk id="3" creationId="{AAA6C2A9-0B70-0B02-018B-7B395DBD9B14}"/>
          </ac:spMkLst>
        </pc:spChg>
      </pc:sldChg>
      <pc:sldChg chg="modSp add del mod">
        <pc:chgData name="Mohammad Mullick" userId="b7aa2462e5554273" providerId="LiveId" clId="{1939077B-A0FA-49AF-BD96-0583A0B710C8}" dt="2022-09-16T15:37:03.988" v="1505" actId="2696"/>
        <pc:sldMkLst>
          <pc:docMk/>
          <pc:sldMk cId="2200898815" sldId="628"/>
        </pc:sldMkLst>
        <pc:spChg chg="mod">
          <ac:chgData name="Mohammad Mullick" userId="b7aa2462e5554273" providerId="LiveId" clId="{1939077B-A0FA-49AF-BD96-0583A0B710C8}" dt="2022-09-16T15:35:45.437" v="1501" actId="20577"/>
          <ac:spMkLst>
            <pc:docMk/>
            <pc:sldMk cId="2200898815" sldId="628"/>
            <ac:spMk id="3" creationId="{AAA6C2A9-0B70-0B02-018B-7B395DBD9B14}"/>
          </ac:spMkLst>
        </pc:spChg>
      </pc:sldChg>
      <pc:sldChg chg="modSp add del mod">
        <pc:chgData name="Mohammad Mullick" userId="b7aa2462e5554273" providerId="LiveId" clId="{1939077B-A0FA-49AF-BD96-0583A0B710C8}" dt="2022-09-16T15:40:34.794" v="1557" actId="47"/>
        <pc:sldMkLst>
          <pc:docMk/>
          <pc:sldMk cId="1696836434" sldId="629"/>
        </pc:sldMkLst>
        <pc:spChg chg="mod">
          <ac:chgData name="Mohammad Mullick" userId="b7aa2462e5554273" providerId="LiveId" clId="{1939077B-A0FA-49AF-BD96-0583A0B710C8}" dt="2022-09-16T15:36:12.911" v="1504" actId="5793"/>
          <ac:spMkLst>
            <pc:docMk/>
            <pc:sldMk cId="1696836434" sldId="629"/>
            <ac:spMk id="3" creationId="{AAA6C2A9-0B70-0B02-018B-7B395DBD9B14}"/>
          </ac:spMkLst>
        </pc:spChg>
      </pc:sldChg>
      <pc:sldChg chg="modSp add mod">
        <pc:chgData name="Mohammad Mullick" userId="b7aa2462e5554273" providerId="LiveId" clId="{1939077B-A0FA-49AF-BD96-0583A0B710C8}" dt="2022-09-16T15:48:33.659" v="1703" actId="20577"/>
        <pc:sldMkLst>
          <pc:docMk/>
          <pc:sldMk cId="212015753" sldId="630"/>
        </pc:sldMkLst>
        <pc:spChg chg="mod">
          <ac:chgData name="Mohammad Mullick" userId="b7aa2462e5554273" providerId="LiveId" clId="{1939077B-A0FA-49AF-BD96-0583A0B710C8}" dt="2022-09-16T15:48:33.659" v="1703" actId="20577"/>
          <ac:spMkLst>
            <pc:docMk/>
            <pc:sldMk cId="212015753" sldId="630"/>
            <ac:spMk id="3" creationId="{AAA6C2A9-0B70-0B02-018B-7B395DBD9B14}"/>
          </ac:spMkLst>
        </pc:spChg>
        <pc:spChg chg="mod">
          <ac:chgData name="Mohammad Mullick" userId="b7aa2462e5554273" providerId="LiveId" clId="{1939077B-A0FA-49AF-BD96-0583A0B710C8}" dt="2022-09-16T15:39:14.290" v="1551" actId="20577"/>
          <ac:spMkLst>
            <pc:docMk/>
            <pc:sldMk cId="212015753" sldId="630"/>
            <ac:spMk id="50178" creationId="{714D6528-8AF9-A4E2-A86A-CB271BBF3B2D}"/>
          </ac:spMkLst>
        </pc:spChg>
      </pc:sldChg>
      <pc:sldChg chg="modSp add mod">
        <pc:chgData name="Mohammad Mullick" userId="b7aa2462e5554273" providerId="LiveId" clId="{1939077B-A0FA-49AF-BD96-0583A0B710C8}" dt="2022-09-16T15:45:37.258" v="1655" actId="20577"/>
        <pc:sldMkLst>
          <pc:docMk/>
          <pc:sldMk cId="2215416613" sldId="631"/>
        </pc:sldMkLst>
        <pc:spChg chg="mod">
          <ac:chgData name="Mohammad Mullick" userId="b7aa2462e5554273" providerId="LiveId" clId="{1939077B-A0FA-49AF-BD96-0583A0B710C8}" dt="2022-09-16T15:45:37.258" v="1655" actId="20577"/>
          <ac:spMkLst>
            <pc:docMk/>
            <pc:sldMk cId="2215416613" sldId="631"/>
            <ac:spMk id="3" creationId="{AAA6C2A9-0B70-0B02-018B-7B395DBD9B14}"/>
          </ac:spMkLst>
        </pc:spChg>
        <pc:spChg chg="mod">
          <ac:chgData name="Mohammad Mullick" userId="b7aa2462e5554273" providerId="LiveId" clId="{1939077B-A0FA-49AF-BD96-0583A0B710C8}" dt="2022-09-16T15:45:06.878" v="1636" actId="20577"/>
          <ac:spMkLst>
            <pc:docMk/>
            <pc:sldMk cId="2215416613" sldId="631"/>
            <ac:spMk id="50178" creationId="{714D6528-8AF9-A4E2-A86A-CB271BBF3B2D}"/>
          </ac:spMkLst>
        </pc:spChg>
      </pc:sldChg>
    </pc:docChg>
  </pc:docChgLst>
  <pc:docChgLst>
    <pc:chgData name="Mohammad Mullick" userId="b7aa2462e5554273" providerId="LiveId" clId="{37837B7C-44C7-407A-8543-870714E7523F}"/>
    <pc:docChg chg="custSel modSld">
      <pc:chgData name="Mohammad Mullick" userId="b7aa2462e5554273" providerId="LiveId" clId="{37837B7C-44C7-407A-8543-870714E7523F}" dt="2022-09-16T16:55:49.782" v="181" actId="20577"/>
      <pc:docMkLst>
        <pc:docMk/>
      </pc:docMkLst>
      <pc:sldChg chg="modSp mod">
        <pc:chgData name="Mohammad Mullick" userId="b7aa2462e5554273" providerId="LiveId" clId="{37837B7C-44C7-407A-8543-870714E7523F}" dt="2022-09-16T16:51:58.988" v="147" actId="14100"/>
        <pc:sldMkLst>
          <pc:docMk/>
          <pc:sldMk cId="0" sldId="558"/>
        </pc:sldMkLst>
        <pc:spChg chg="mod">
          <ac:chgData name="Mohammad Mullick" userId="b7aa2462e5554273" providerId="LiveId" clId="{37837B7C-44C7-407A-8543-870714E7523F}" dt="2022-09-16T16:51:58.988" v="147" actId="14100"/>
          <ac:spMkLst>
            <pc:docMk/>
            <pc:sldMk cId="0" sldId="558"/>
            <ac:spMk id="6147" creationId="{450A1424-6322-13F6-8D64-4D113B70397C}"/>
          </ac:spMkLst>
        </pc:spChg>
        <pc:spChg chg="mod">
          <ac:chgData name="Mohammad Mullick" userId="b7aa2462e5554273" providerId="LiveId" clId="{37837B7C-44C7-407A-8543-870714E7523F}" dt="2022-09-16T16:51:53.405" v="146" actId="255"/>
          <ac:spMkLst>
            <pc:docMk/>
            <pc:sldMk cId="0" sldId="558"/>
            <ac:spMk id="20482" creationId="{77822371-05E1-3C26-82C2-19EE08CF4D99}"/>
          </ac:spMkLst>
        </pc:spChg>
      </pc:sldChg>
      <pc:sldChg chg="modSp mod">
        <pc:chgData name="Mohammad Mullick" userId="b7aa2462e5554273" providerId="LiveId" clId="{37837B7C-44C7-407A-8543-870714E7523F}" dt="2022-09-16T16:52:54.165" v="148" actId="255"/>
        <pc:sldMkLst>
          <pc:docMk/>
          <pc:sldMk cId="0" sldId="559"/>
        </pc:sldMkLst>
        <pc:spChg chg="mod">
          <ac:chgData name="Mohammad Mullick" userId="b7aa2462e5554273" providerId="LiveId" clId="{37837B7C-44C7-407A-8543-870714E7523F}" dt="2022-09-16T16:52:54.165" v="148" actId="255"/>
          <ac:spMkLst>
            <pc:docMk/>
            <pc:sldMk cId="0" sldId="559"/>
            <ac:spMk id="8195" creationId="{52B273CB-611F-73D0-AFD7-4D6AAE8A43BE}"/>
          </ac:spMkLst>
        </pc:spChg>
      </pc:sldChg>
      <pc:sldChg chg="modSp">
        <pc:chgData name="Mohammad Mullick" userId="b7aa2462e5554273" providerId="LiveId" clId="{37837B7C-44C7-407A-8543-870714E7523F}" dt="2022-09-16T16:53:10.209" v="149" actId="14100"/>
        <pc:sldMkLst>
          <pc:docMk/>
          <pc:sldMk cId="0" sldId="561"/>
        </pc:sldMkLst>
        <pc:spChg chg="mod">
          <ac:chgData name="Mohammad Mullick" userId="b7aa2462e5554273" providerId="LiveId" clId="{37837B7C-44C7-407A-8543-870714E7523F}" dt="2022-09-16T16:53:10.209" v="149" actId="14100"/>
          <ac:spMkLst>
            <pc:docMk/>
            <pc:sldMk cId="0" sldId="561"/>
            <ac:spMk id="14339" creationId="{907B847E-F1FD-3334-3224-1068517BF49C}"/>
          </ac:spMkLst>
        </pc:spChg>
      </pc:sldChg>
      <pc:sldChg chg="modSp mod">
        <pc:chgData name="Mohammad Mullick" userId="b7aa2462e5554273" providerId="LiveId" clId="{37837B7C-44C7-407A-8543-870714E7523F}" dt="2022-09-16T16:55:49.782" v="181" actId="20577"/>
        <pc:sldMkLst>
          <pc:docMk/>
          <pc:sldMk cId="0" sldId="608"/>
        </pc:sldMkLst>
        <pc:spChg chg="mod">
          <ac:chgData name="Mohammad Mullick" userId="b7aa2462e5554273" providerId="LiveId" clId="{37837B7C-44C7-407A-8543-870714E7523F}" dt="2022-09-16T16:55:49.782" v="181" actId="20577"/>
          <ac:spMkLst>
            <pc:docMk/>
            <pc:sldMk cId="0" sldId="608"/>
            <ac:spMk id="15363" creationId="{9408F16F-D2F4-D9CA-6A74-6E4A8F590DB0}"/>
          </ac:spMkLst>
        </pc:spChg>
      </pc:sldChg>
    </pc:docChg>
  </pc:docChgLst>
  <pc:docChgLst>
    <pc:chgData name="Mohammad Mullick" userId="b7aa2462e5554273" providerId="LiveId" clId="{3AD8B5BF-A494-41EB-984A-D517B1BEF6ED}"/>
    <pc:docChg chg="undo redo custSel addSld delSld modSld">
      <pc:chgData name="Mohammad Mullick" userId="b7aa2462e5554273" providerId="LiveId" clId="{3AD8B5BF-A494-41EB-984A-D517B1BEF6ED}" dt="2022-11-11T19:24:17.417" v="2635" actId="20577"/>
      <pc:docMkLst>
        <pc:docMk/>
      </pc:docMkLst>
      <pc:sldChg chg="modSp mod">
        <pc:chgData name="Mohammad Mullick" userId="b7aa2462e5554273" providerId="LiveId" clId="{3AD8B5BF-A494-41EB-984A-D517B1BEF6ED}" dt="2022-11-11T19:24:17.417" v="2635" actId="20577"/>
        <pc:sldMkLst>
          <pc:docMk/>
          <pc:sldMk cId="0" sldId="471"/>
        </pc:sldMkLst>
        <pc:spChg chg="mod">
          <ac:chgData name="Mohammad Mullick" userId="b7aa2462e5554273" providerId="LiveId" clId="{3AD8B5BF-A494-41EB-984A-D517B1BEF6ED}" dt="2022-11-11T19:24:17.417" v="2635" actId="20577"/>
          <ac:spMkLst>
            <pc:docMk/>
            <pc:sldMk cId="0" sldId="471"/>
            <ac:spMk id="4" creationId="{61C7DF31-2153-8C16-28A1-1CADECEA8782}"/>
          </ac:spMkLst>
        </pc:spChg>
        <pc:spChg chg="mod">
          <ac:chgData name="Mohammad Mullick" userId="b7aa2462e5554273" providerId="LiveId" clId="{3AD8B5BF-A494-41EB-984A-D517B1BEF6ED}" dt="2022-11-11T17:30:15.415" v="2044" actId="255"/>
          <ac:spMkLst>
            <pc:docMk/>
            <pc:sldMk cId="0" sldId="471"/>
            <ac:spMk id="4098" creationId="{B8157DDC-F144-FBF9-DD46-C16FC5B096A8}"/>
          </ac:spMkLst>
        </pc:spChg>
      </pc:sldChg>
      <pc:sldChg chg="modSp mod">
        <pc:chgData name="Mohammad Mullick" userId="b7aa2462e5554273" providerId="LiveId" clId="{3AD8B5BF-A494-41EB-984A-D517B1BEF6ED}" dt="2022-11-11T17:27:28.340" v="2024" actId="20577"/>
        <pc:sldMkLst>
          <pc:docMk/>
          <pc:sldMk cId="0" sldId="528"/>
        </pc:sldMkLst>
        <pc:spChg chg="mod">
          <ac:chgData name="Mohammad Mullick" userId="b7aa2462e5554273" providerId="LiveId" clId="{3AD8B5BF-A494-41EB-984A-D517B1BEF6ED}" dt="2022-11-11T17:27:28.340" v="2024" actId="20577"/>
          <ac:spMkLst>
            <pc:docMk/>
            <pc:sldMk cId="0" sldId="528"/>
            <ac:spMk id="47107" creationId="{82C9F7EC-C550-DBCD-FCE5-A671BE039220}"/>
          </ac:spMkLst>
        </pc:spChg>
      </pc:sldChg>
      <pc:sldChg chg="modSp mod">
        <pc:chgData name="Mohammad Mullick" userId="b7aa2462e5554273" providerId="LiveId" clId="{3AD8B5BF-A494-41EB-984A-D517B1BEF6ED}" dt="2022-11-11T16:44:58.813" v="1313" actId="20577"/>
        <pc:sldMkLst>
          <pc:docMk/>
          <pc:sldMk cId="0" sldId="558"/>
        </pc:sldMkLst>
        <pc:spChg chg="mod">
          <ac:chgData name="Mohammad Mullick" userId="b7aa2462e5554273" providerId="LiveId" clId="{3AD8B5BF-A494-41EB-984A-D517B1BEF6ED}" dt="2022-11-11T16:44:58.813" v="1313" actId="20577"/>
          <ac:spMkLst>
            <pc:docMk/>
            <pc:sldMk cId="0" sldId="558"/>
            <ac:spMk id="6147" creationId="{450A1424-6322-13F6-8D64-4D113B70397C}"/>
          </ac:spMkLst>
        </pc:spChg>
      </pc:sldChg>
      <pc:sldChg chg="modSp mod">
        <pc:chgData name="Mohammad Mullick" userId="b7aa2462e5554273" providerId="LiveId" clId="{3AD8B5BF-A494-41EB-984A-D517B1BEF6ED}" dt="2022-11-11T17:31:42.624" v="2067" actId="20577"/>
        <pc:sldMkLst>
          <pc:docMk/>
          <pc:sldMk cId="0" sldId="559"/>
        </pc:sldMkLst>
        <pc:spChg chg="mod">
          <ac:chgData name="Mohammad Mullick" userId="b7aa2462e5554273" providerId="LiveId" clId="{3AD8B5BF-A494-41EB-984A-D517B1BEF6ED}" dt="2022-11-11T17:31:42.624" v="2067" actId="20577"/>
          <ac:spMkLst>
            <pc:docMk/>
            <pc:sldMk cId="0" sldId="559"/>
            <ac:spMk id="8195" creationId="{52B273CB-611F-73D0-AFD7-4D6AAE8A43BE}"/>
          </ac:spMkLst>
        </pc:spChg>
      </pc:sldChg>
      <pc:sldChg chg="del">
        <pc:chgData name="Mohammad Mullick" userId="b7aa2462e5554273" providerId="LiveId" clId="{3AD8B5BF-A494-41EB-984A-D517B1BEF6ED}" dt="2022-11-11T14:19:32.364" v="77" actId="47"/>
        <pc:sldMkLst>
          <pc:docMk/>
          <pc:sldMk cId="0" sldId="561"/>
        </pc:sldMkLst>
      </pc:sldChg>
      <pc:sldChg chg="del">
        <pc:chgData name="Mohammad Mullick" userId="b7aa2462e5554273" providerId="LiveId" clId="{3AD8B5BF-A494-41EB-984A-D517B1BEF6ED}" dt="2022-11-11T14:19:08.682" v="65" actId="47"/>
        <pc:sldMkLst>
          <pc:docMk/>
          <pc:sldMk cId="0" sldId="564"/>
        </pc:sldMkLst>
      </pc:sldChg>
      <pc:sldChg chg="del">
        <pc:chgData name="Mohammad Mullick" userId="b7aa2462e5554273" providerId="LiveId" clId="{3AD8B5BF-A494-41EB-984A-D517B1BEF6ED}" dt="2022-11-11T14:19:12.487" v="67" actId="47"/>
        <pc:sldMkLst>
          <pc:docMk/>
          <pc:sldMk cId="0" sldId="565"/>
        </pc:sldMkLst>
      </pc:sldChg>
      <pc:sldChg chg="del">
        <pc:chgData name="Mohammad Mullick" userId="b7aa2462e5554273" providerId="LiveId" clId="{3AD8B5BF-A494-41EB-984A-D517B1BEF6ED}" dt="2022-11-11T14:19:17.550" v="72" actId="47"/>
        <pc:sldMkLst>
          <pc:docMk/>
          <pc:sldMk cId="0" sldId="570"/>
        </pc:sldMkLst>
      </pc:sldChg>
      <pc:sldChg chg="del">
        <pc:chgData name="Mohammad Mullick" userId="b7aa2462e5554273" providerId="LiveId" clId="{3AD8B5BF-A494-41EB-984A-D517B1BEF6ED}" dt="2022-11-11T14:59:08.943" v="452" actId="47"/>
        <pc:sldMkLst>
          <pc:docMk/>
          <pc:sldMk cId="0" sldId="571"/>
        </pc:sldMkLst>
      </pc:sldChg>
      <pc:sldChg chg="del">
        <pc:chgData name="Mohammad Mullick" userId="b7aa2462e5554273" providerId="LiveId" clId="{3AD8B5BF-A494-41EB-984A-D517B1BEF6ED}" dt="2022-11-11T14:59:10.221" v="453" actId="47"/>
        <pc:sldMkLst>
          <pc:docMk/>
          <pc:sldMk cId="0" sldId="572"/>
        </pc:sldMkLst>
      </pc:sldChg>
      <pc:sldChg chg="del">
        <pc:chgData name="Mohammad Mullick" userId="b7aa2462e5554273" providerId="LiveId" clId="{3AD8B5BF-A494-41EB-984A-D517B1BEF6ED}" dt="2022-11-11T14:59:11.254" v="454" actId="47"/>
        <pc:sldMkLst>
          <pc:docMk/>
          <pc:sldMk cId="0" sldId="573"/>
        </pc:sldMkLst>
      </pc:sldChg>
      <pc:sldChg chg="del">
        <pc:chgData name="Mohammad Mullick" userId="b7aa2462e5554273" providerId="LiveId" clId="{3AD8B5BF-A494-41EB-984A-D517B1BEF6ED}" dt="2022-11-11T16:06:10.918" v="936" actId="47"/>
        <pc:sldMkLst>
          <pc:docMk/>
          <pc:sldMk cId="0" sldId="584"/>
        </pc:sldMkLst>
      </pc:sldChg>
      <pc:sldChg chg="del">
        <pc:chgData name="Mohammad Mullick" userId="b7aa2462e5554273" providerId="LiveId" clId="{3AD8B5BF-A494-41EB-984A-D517B1BEF6ED}" dt="2022-11-11T16:06:12.048" v="937" actId="47"/>
        <pc:sldMkLst>
          <pc:docMk/>
          <pc:sldMk cId="0" sldId="585"/>
        </pc:sldMkLst>
      </pc:sldChg>
      <pc:sldChg chg="del">
        <pc:chgData name="Mohammad Mullick" userId="b7aa2462e5554273" providerId="LiveId" clId="{3AD8B5BF-A494-41EB-984A-D517B1BEF6ED}" dt="2022-11-11T16:06:14.751" v="939" actId="47"/>
        <pc:sldMkLst>
          <pc:docMk/>
          <pc:sldMk cId="0" sldId="586"/>
        </pc:sldMkLst>
      </pc:sldChg>
      <pc:sldChg chg="del">
        <pc:chgData name="Mohammad Mullick" userId="b7aa2462e5554273" providerId="LiveId" clId="{3AD8B5BF-A494-41EB-984A-D517B1BEF6ED}" dt="2022-11-11T16:06:15.165" v="941" actId="47"/>
        <pc:sldMkLst>
          <pc:docMk/>
          <pc:sldMk cId="0" sldId="587"/>
        </pc:sldMkLst>
      </pc:sldChg>
      <pc:sldChg chg="del">
        <pc:chgData name="Mohammad Mullick" userId="b7aa2462e5554273" providerId="LiveId" clId="{3AD8B5BF-A494-41EB-984A-D517B1BEF6ED}" dt="2022-11-11T16:06:15.401" v="942" actId="47"/>
        <pc:sldMkLst>
          <pc:docMk/>
          <pc:sldMk cId="0" sldId="588"/>
        </pc:sldMkLst>
      </pc:sldChg>
      <pc:sldChg chg="del">
        <pc:chgData name="Mohammad Mullick" userId="b7aa2462e5554273" providerId="LiveId" clId="{3AD8B5BF-A494-41EB-984A-D517B1BEF6ED}" dt="2022-11-11T16:06:16.590" v="943" actId="47"/>
        <pc:sldMkLst>
          <pc:docMk/>
          <pc:sldMk cId="0" sldId="589"/>
        </pc:sldMkLst>
      </pc:sldChg>
      <pc:sldChg chg="del">
        <pc:chgData name="Mohammad Mullick" userId="b7aa2462e5554273" providerId="LiveId" clId="{3AD8B5BF-A494-41EB-984A-D517B1BEF6ED}" dt="2022-11-11T16:06:16.804" v="944" actId="47"/>
        <pc:sldMkLst>
          <pc:docMk/>
          <pc:sldMk cId="0" sldId="590"/>
        </pc:sldMkLst>
      </pc:sldChg>
      <pc:sldChg chg="del">
        <pc:chgData name="Mohammad Mullick" userId="b7aa2462e5554273" providerId="LiveId" clId="{3AD8B5BF-A494-41EB-984A-D517B1BEF6ED}" dt="2022-11-11T16:06:17.462" v="945" actId="47"/>
        <pc:sldMkLst>
          <pc:docMk/>
          <pc:sldMk cId="0" sldId="591"/>
        </pc:sldMkLst>
      </pc:sldChg>
      <pc:sldChg chg="del">
        <pc:chgData name="Mohammad Mullick" userId="b7aa2462e5554273" providerId="LiveId" clId="{3AD8B5BF-A494-41EB-984A-D517B1BEF6ED}" dt="2022-11-11T16:06:08.916" v="934" actId="47"/>
        <pc:sldMkLst>
          <pc:docMk/>
          <pc:sldMk cId="0" sldId="592"/>
        </pc:sldMkLst>
      </pc:sldChg>
      <pc:sldChg chg="modSp mod">
        <pc:chgData name="Mohammad Mullick" userId="b7aa2462e5554273" providerId="LiveId" clId="{3AD8B5BF-A494-41EB-984A-D517B1BEF6ED}" dt="2022-11-11T17:29:08.793" v="2031" actId="20577"/>
        <pc:sldMkLst>
          <pc:docMk/>
          <pc:sldMk cId="0" sldId="593"/>
        </pc:sldMkLst>
        <pc:spChg chg="mod">
          <ac:chgData name="Mohammad Mullick" userId="b7aa2462e5554273" providerId="LiveId" clId="{3AD8B5BF-A494-41EB-984A-D517B1BEF6ED}" dt="2022-11-11T17:29:08.793" v="2031" actId="20577"/>
          <ac:spMkLst>
            <pc:docMk/>
            <pc:sldMk cId="0" sldId="593"/>
            <ac:spMk id="3" creationId="{E9FE80E0-199E-09D9-4A01-F727EEB874C6}"/>
          </ac:spMkLst>
        </pc:spChg>
      </pc:sldChg>
      <pc:sldChg chg="del">
        <pc:chgData name="Mohammad Mullick" userId="b7aa2462e5554273" providerId="LiveId" clId="{3AD8B5BF-A494-41EB-984A-D517B1BEF6ED}" dt="2022-11-11T14:19:18.390" v="74" actId="47"/>
        <pc:sldMkLst>
          <pc:docMk/>
          <pc:sldMk cId="0" sldId="594"/>
        </pc:sldMkLst>
      </pc:sldChg>
      <pc:sldChg chg="add del">
        <pc:chgData name="Mohammad Mullick" userId="b7aa2462e5554273" providerId="LiveId" clId="{3AD8B5BF-A494-41EB-984A-D517B1BEF6ED}" dt="2022-11-11T14:59:06.210" v="449" actId="47"/>
        <pc:sldMkLst>
          <pc:docMk/>
          <pc:sldMk cId="0" sldId="595"/>
        </pc:sldMkLst>
      </pc:sldChg>
      <pc:sldChg chg="del">
        <pc:chgData name="Mohammad Mullick" userId="b7aa2462e5554273" providerId="LiveId" clId="{3AD8B5BF-A494-41EB-984A-D517B1BEF6ED}" dt="2022-11-11T14:59:07.021" v="450" actId="47"/>
        <pc:sldMkLst>
          <pc:docMk/>
          <pc:sldMk cId="0" sldId="596"/>
        </pc:sldMkLst>
      </pc:sldChg>
      <pc:sldChg chg="del">
        <pc:chgData name="Mohammad Mullick" userId="b7aa2462e5554273" providerId="LiveId" clId="{3AD8B5BF-A494-41EB-984A-D517B1BEF6ED}" dt="2022-11-11T14:59:08.038" v="451" actId="47"/>
        <pc:sldMkLst>
          <pc:docMk/>
          <pc:sldMk cId="0" sldId="597"/>
        </pc:sldMkLst>
      </pc:sldChg>
      <pc:sldChg chg="del">
        <pc:chgData name="Mohammad Mullick" userId="b7aa2462e5554273" providerId="LiveId" clId="{3AD8B5BF-A494-41EB-984A-D517B1BEF6ED}" dt="2022-11-11T14:19:14.795" v="69" actId="47"/>
        <pc:sldMkLst>
          <pc:docMk/>
          <pc:sldMk cId="0" sldId="608"/>
        </pc:sldMkLst>
      </pc:sldChg>
      <pc:sldChg chg="del">
        <pc:chgData name="Mohammad Mullick" userId="b7aa2462e5554273" providerId="LiveId" clId="{3AD8B5BF-A494-41EB-984A-D517B1BEF6ED}" dt="2022-11-11T14:19:13.731" v="68" actId="47"/>
        <pc:sldMkLst>
          <pc:docMk/>
          <pc:sldMk cId="0" sldId="609"/>
        </pc:sldMkLst>
      </pc:sldChg>
      <pc:sldChg chg="del">
        <pc:chgData name="Mohammad Mullick" userId="b7aa2462e5554273" providerId="LiveId" clId="{3AD8B5BF-A494-41EB-984A-D517B1BEF6ED}" dt="2022-11-11T14:19:16.477" v="70" actId="47"/>
        <pc:sldMkLst>
          <pc:docMk/>
          <pc:sldMk cId="0" sldId="610"/>
        </pc:sldMkLst>
      </pc:sldChg>
      <pc:sldChg chg="del">
        <pc:chgData name="Mohammad Mullick" userId="b7aa2462e5554273" providerId="LiveId" clId="{3AD8B5BF-A494-41EB-984A-D517B1BEF6ED}" dt="2022-11-11T14:19:16.959" v="71" actId="47"/>
        <pc:sldMkLst>
          <pc:docMk/>
          <pc:sldMk cId="0" sldId="611"/>
        </pc:sldMkLst>
      </pc:sldChg>
      <pc:sldChg chg="del">
        <pc:chgData name="Mohammad Mullick" userId="b7aa2462e5554273" providerId="LiveId" clId="{3AD8B5BF-A494-41EB-984A-D517B1BEF6ED}" dt="2022-11-11T16:06:13.973" v="938" actId="47"/>
        <pc:sldMkLst>
          <pc:docMk/>
          <pc:sldMk cId="0" sldId="615"/>
        </pc:sldMkLst>
      </pc:sldChg>
      <pc:sldChg chg="del">
        <pc:chgData name="Mohammad Mullick" userId="b7aa2462e5554273" providerId="LiveId" clId="{3AD8B5BF-A494-41EB-984A-D517B1BEF6ED}" dt="2022-11-11T14:19:17.926" v="73" actId="47"/>
        <pc:sldMkLst>
          <pc:docMk/>
          <pc:sldMk cId="622749570" sldId="616"/>
        </pc:sldMkLst>
      </pc:sldChg>
      <pc:sldChg chg="del">
        <pc:chgData name="Mohammad Mullick" userId="b7aa2462e5554273" providerId="LiveId" clId="{3AD8B5BF-A494-41EB-984A-D517B1BEF6ED}" dt="2022-11-11T14:19:11.383" v="66" actId="47"/>
        <pc:sldMkLst>
          <pc:docMk/>
          <pc:sldMk cId="57926788" sldId="617"/>
        </pc:sldMkLst>
      </pc:sldChg>
      <pc:sldChg chg="del">
        <pc:chgData name="Mohammad Mullick" userId="b7aa2462e5554273" providerId="LiveId" clId="{3AD8B5BF-A494-41EB-984A-D517B1BEF6ED}" dt="2022-11-11T16:06:09.814" v="935" actId="47"/>
        <pc:sldMkLst>
          <pc:docMk/>
          <pc:sldMk cId="1995521574" sldId="618"/>
        </pc:sldMkLst>
      </pc:sldChg>
      <pc:sldChg chg="del">
        <pc:chgData name="Mohammad Mullick" userId="b7aa2462e5554273" providerId="LiveId" clId="{3AD8B5BF-A494-41EB-984A-D517B1BEF6ED}" dt="2022-11-11T16:06:14.975" v="940" actId="47"/>
        <pc:sldMkLst>
          <pc:docMk/>
          <pc:sldMk cId="1294775434" sldId="619"/>
        </pc:sldMkLst>
      </pc:sldChg>
      <pc:sldChg chg="del">
        <pc:chgData name="Mohammad Mullick" userId="b7aa2462e5554273" providerId="LiveId" clId="{3AD8B5BF-A494-41EB-984A-D517B1BEF6ED}" dt="2022-11-11T16:06:17.650" v="946" actId="47"/>
        <pc:sldMkLst>
          <pc:docMk/>
          <pc:sldMk cId="0" sldId="623"/>
        </pc:sldMkLst>
      </pc:sldChg>
      <pc:sldChg chg="del">
        <pc:chgData name="Mohammad Mullick" userId="b7aa2462e5554273" providerId="LiveId" clId="{3AD8B5BF-A494-41EB-984A-D517B1BEF6ED}" dt="2022-11-11T16:06:18.338" v="947" actId="47"/>
        <pc:sldMkLst>
          <pc:docMk/>
          <pc:sldMk cId="1746801166" sldId="626"/>
        </pc:sldMkLst>
      </pc:sldChg>
      <pc:sldChg chg="del">
        <pc:chgData name="Mohammad Mullick" userId="b7aa2462e5554273" providerId="LiveId" clId="{3AD8B5BF-A494-41EB-984A-D517B1BEF6ED}" dt="2022-11-11T16:06:21.005" v="951" actId="47"/>
        <pc:sldMkLst>
          <pc:docMk/>
          <pc:sldMk cId="1599498175" sldId="627"/>
        </pc:sldMkLst>
      </pc:sldChg>
      <pc:sldChg chg="del">
        <pc:chgData name="Mohammad Mullick" userId="b7aa2462e5554273" providerId="LiveId" clId="{3AD8B5BF-A494-41EB-984A-D517B1BEF6ED}" dt="2022-11-11T16:06:18.513" v="948" actId="47"/>
        <pc:sldMkLst>
          <pc:docMk/>
          <pc:sldMk cId="1965082372" sldId="628"/>
        </pc:sldMkLst>
      </pc:sldChg>
      <pc:sldChg chg="del">
        <pc:chgData name="Mohammad Mullick" userId="b7aa2462e5554273" providerId="LiveId" clId="{3AD8B5BF-A494-41EB-984A-D517B1BEF6ED}" dt="2022-11-11T16:06:19.549" v="950" actId="47"/>
        <pc:sldMkLst>
          <pc:docMk/>
          <pc:sldMk cId="212015753" sldId="630"/>
        </pc:sldMkLst>
      </pc:sldChg>
      <pc:sldChg chg="del">
        <pc:chgData name="Mohammad Mullick" userId="b7aa2462e5554273" providerId="LiveId" clId="{3AD8B5BF-A494-41EB-984A-D517B1BEF6ED}" dt="2022-11-11T16:06:19.390" v="949" actId="47"/>
        <pc:sldMkLst>
          <pc:docMk/>
          <pc:sldMk cId="2215416613" sldId="631"/>
        </pc:sldMkLst>
      </pc:sldChg>
      <pc:sldChg chg="modSp add mod">
        <pc:chgData name="Mohammad Mullick" userId="b7aa2462e5554273" providerId="LiveId" clId="{3AD8B5BF-A494-41EB-984A-D517B1BEF6ED}" dt="2022-11-11T17:40:55.420" v="2157" actId="113"/>
        <pc:sldMkLst>
          <pc:docMk/>
          <pc:sldMk cId="2637648243" sldId="632"/>
        </pc:sldMkLst>
        <pc:spChg chg="mod">
          <ac:chgData name="Mohammad Mullick" userId="b7aa2462e5554273" providerId="LiveId" clId="{3AD8B5BF-A494-41EB-984A-D517B1BEF6ED}" dt="2022-11-11T17:40:55.420" v="2157" actId="113"/>
          <ac:spMkLst>
            <pc:docMk/>
            <pc:sldMk cId="2637648243" sldId="632"/>
            <ac:spMk id="8195" creationId="{52B273CB-611F-73D0-AFD7-4D6AAE8A43BE}"/>
          </ac:spMkLst>
        </pc:spChg>
      </pc:sldChg>
      <pc:sldChg chg="modSp add del mod">
        <pc:chgData name="Mohammad Mullick" userId="b7aa2462e5554273" providerId="LiveId" clId="{3AD8B5BF-A494-41EB-984A-D517B1BEF6ED}" dt="2022-11-11T17:40:10.099" v="2155" actId="47"/>
        <pc:sldMkLst>
          <pc:docMk/>
          <pc:sldMk cId="1737606735" sldId="633"/>
        </pc:sldMkLst>
        <pc:spChg chg="mod">
          <ac:chgData name="Mohammad Mullick" userId="b7aa2462e5554273" providerId="LiveId" clId="{3AD8B5BF-A494-41EB-984A-D517B1BEF6ED}" dt="2022-11-11T17:38:42.769" v="2150" actId="1076"/>
          <ac:spMkLst>
            <pc:docMk/>
            <pc:sldMk cId="1737606735" sldId="633"/>
            <ac:spMk id="8195" creationId="{52B273CB-611F-73D0-AFD7-4D6AAE8A43BE}"/>
          </ac:spMkLst>
        </pc:spChg>
      </pc:sldChg>
      <pc:sldChg chg="modSp add del mod">
        <pc:chgData name="Mohammad Mullick" userId="b7aa2462e5554273" providerId="LiveId" clId="{3AD8B5BF-A494-41EB-984A-D517B1BEF6ED}" dt="2022-11-11T14:29:50.419" v="125" actId="47"/>
        <pc:sldMkLst>
          <pc:docMk/>
          <pc:sldMk cId="2214749795" sldId="634"/>
        </pc:sldMkLst>
        <pc:spChg chg="mod">
          <ac:chgData name="Mohammad Mullick" userId="b7aa2462e5554273" providerId="LiveId" clId="{3AD8B5BF-A494-41EB-984A-D517B1BEF6ED}" dt="2022-11-11T14:26:30.891" v="118" actId="20577"/>
          <ac:spMkLst>
            <pc:docMk/>
            <pc:sldMk cId="2214749795" sldId="634"/>
            <ac:spMk id="8195" creationId="{52B273CB-611F-73D0-AFD7-4D6AAE8A43BE}"/>
          </ac:spMkLst>
        </pc:spChg>
      </pc:sldChg>
      <pc:sldChg chg="modSp add mod">
        <pc:chgData name="Mohammad Mullick" userId="b7aa2462e5554273" providerId="LiveId" clId="{3AD8B5BF-A494-41EB-984A-D517B1BEF6ED}" dt="2022-11-11T18:16:21.254" v="2306" actId="12"/>
        <pc:sldMkLst>
          <pc:docMk/>
          <pc:sldMk cId="4080824711" sldId="634"/>
        </pc:sldMkLst>
        <pc:spChg chg="mod">
          <ac:chgData name="Mohammad Mullick" userId="b7aa2462e5554273" providerId="LiveId" clId="{3AD8B5BF-A494-41EB-984A-D517B1BEF6ED}" dt="2022-11-11T18:16:21.254" v="2306" actId="12"/>
          <ac:spMkLst>
            <pc:docMk/>
            <pc:sldMk cId="4080824711" sldId="634"/>
            <ac:spMk id="8195" creationId="{52B273CB-611F-73D0-AFD7-4D6AAE8A43BE}"/>
          </ac:spMkLst>
        </pc:spChg>
      </pc:sldChg>
      <pc:sldChg chg="modSp add mod">
        <pc:chgData name="Mohammad Mullick" userId="b7aa2462e5554273" providerId="LiveId" clId="{3AD8B5BF-A494-41EB-984A-D517B1BEF6ED}" dt="2022-11-11T16:53:10.928" v="1400" actId="20577"/>
        <pc:sldMkLst>
          <pc:docMk/>
          <pc:sldMk cId="1505246525" sldId="635"/>
        </pc:sldMkLst>
        <pc:spChg chg="mod">
          <ac:chgData name="Mohammad Mullick" userId="b7aa2462e5554273" providerId="LiveId" clId="{3AD8B5BF-A494-41EB-984A-D517B1BEF6ED}" dt="2022-11-11T16:53:10.928" v="1400" actId="20577"/>
          <ac:spMkLst>
            <pc:docMk/>
            <pc:sldMk cId="1505246525" sldId="635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6:52:05.411" v="1392" actId="255"/>
          <ac:spMkLst>
            <pc:docMk/>
            <pc:sldMk cId="1505246525" sldId="635"/>
            <ac:spMk id="20482" creationId="{3BEA4D90-BE4D-533A-CF90-669ABAE28C88}"/>
          </ac:spMkLst>
        </pc:spChg>
      </pc:sldChg>
      <pc:sldChg chg="modSp add mod">
        <pc:chgData name="Mohammad Mullick" userId="b7aa2462e5554273" providerId="LiveId" clId="{3AD8B5BF-A494-41EB-984A-D517B1BEF6ED}" dt="2022-11-11T19:07:32.196" v="2623" actId="20577"/>
        <pc:sldMkLst>
          <pc:docMk/>
          <pc:sldMk cId="2643527581" sldId="636"/>
        </pc:sldMkLst>
        <pc:spChg chg="mod">
          <ac:chgData name="Mohammad Mullick" userId="b7aa2462e5554273" providerId="LiveId" clId="{3AD8B5BF-A494-41EB-984A-D517B1BEF6ED}" dt="2022-11-11T19:07:32.196" v="2623" actId="20577"/>
          <ac:spMkLst>
            <pc:docMk/>
            <pc:sldMk cId="2643527581" sldId="636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4:40:46.477" v="269" actId="255"/>
          <ac:spMkLst>
            <pc:docMk/>
            <pc:sldMk cId="2643527581" sldId="636"/>
            <ac:spMk id="20482" creationId="{3BEA4D90-BE4D-533A-CF90-669ABAE28C88}"/>
          </ac:spMkLst>
        </pc:spChg>
      </pc:sldChg>
      <pc:sldChg chg="modSp add mod">
        <pc:chgData name="Mohammad Mullick" userId="b7aa2462e5554273" providerId="LiveId" clId="{3AD8B5BF-A494-41EB-984A-D517B1BEF6ED}" dt="2022-11-11T18:53:16.871" v="2550" actId="313"/>
        <pc:sldMkLst>
          <pc:docMk/>
          <pc:sldMk cId="3842766056" sldId="637"/>
        </pc:sldMkLst>
        <pc:spChg chg="mod">
          <ac:chgData name="Mohammad Mullick" userId="b7aa2462e5554273" providerId="LiveId" clId="{3AD8B5BF-A494-41EB-984A-D517B1BEF6ED}" dt="2022-11-11T18:53:16.871" v="2550" actId="313"/>
          <ac:spMkLst>
            <pc:docMk/>
            <pc:sldMk cId="3842766056" sldId="637"/>
            <ac:spMk id="8195" creationId="{52B273CB-611F-73D0-AFD7-4D6AAE8A43BE}"/>
          </ac:spMkLst>
        </pc:spChg>
      </pc:sldChg>
      <pc:sldChg chg="addSp delSp modSp add del mod setBg">
        <pc:chgData name="Mohammad Mullick" userId="b7aa2462e5554273" providerId="LiveId" clId="{3AD8B5BF-A494-41EB-984A-D517B1BEF6ED}" dt="2022-11-11T14:58:56.392" v="448" actId="47"/>
        <pc:sldMkLst>
          <pc:docMk/>
          <pc:sldMk cId="3527094341" sldId="638"/>
        </pc:sldMkLst>
        <pc:spChg chg="add del mod">
          <ac:chgData name="Mohammad Mullick" userId="b7aa2462e5554273" providerId="LiveId" clId="{3AD8B5BF-A494-41EB-984A-D517B1BEF6ED}" dt="2022-11-11T14:46:46.789" v="336"/>
          <ac:spMkLst>
            <pc:docMk/>
            <pc:sldMk cId="3527094341" sldId="638"/>
            <ac:spMk id="3" creationId="{B2A67D2E-CB10-6216-8CC0-D7E86D70048A}"/>
          </ac:spMkLst>
        </pc:spChg>
        <pc:spChg chg="add mod">
          <ac:chgData name="Mohammad Mullick" userId="b7aa2462e5554273" providerId="LiveId" clId="{3AD8B5BF-A494-41EB-984A-D517B1BEF6ED}" dt="2022-11-11T14:49:18.849" v="358"/>
          <ac:spMkLst>
            <pc:docMk/>
            <pc:sldMk cId="3527094341" sldId="638"/>
            <ac:spMk id="5" creationId="{84E4D72F-AF21-FB99-A2BF-2C5CF327CC9A}"/>
          </ac:spMkLst>
        </pc:spChg>
        <pc:spChg chg="mod">
          <ac:chgData name="Mohammad Mullick" userId="b7aa2462e5554273" providerId="LiveId" clId="{3AD8B5BF-A494-41EB-984A-D517B1BEF6ED}" dt="2022-11-11T14:53:41.598" v="419" actId="14100"/>
          <ac:spMkLst>
            <pc:docMk/>
            <pc:sldMk cId="3527094341" sldId="638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4:53:09.520" v="414" actId="20577"/>
          <ac:spMkLst>
            <pc:docMk/>
            <pc:sldMk cId="3527094341" sldId="638"/>
            <ac:spMk id="20482" creationId="{3BEA4D90-BE4D-533A-CF90-669ABAE28C88}"/>
          </ac:spMkLst>
        </pc:spChg>
        <pc:spChg chg="add del">
          <ac:chgData name="Mohammad Mullick" userId="b7aa2462e5554273" providerId="LiveId" clId="{3AD8B5BF-A494-41EB-984A-D517B1BEF6ED}" dt="2022-11-11T14:51:19.119" v="374" actId="26606"/>
          <ac:spMkLst>
            <pc:docMk/>
            <pc:sldMk cId="3527094341" sldId="638"/>
            <ac:spMk id="20487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4:51:21.762" v="376" actId="26606"/>
          <ac:spMkLst>
            <pc:docMk/>
            <pc:sldMk cId="3527094341" sldId="638"/>
            <ac:spMk id="20489" creationId="{A7457DD9-5A45-400A-AB4B-4B4EDECA25F1}"/>
          </ac:spMkLst>
        </pc:spChg>
        <pc:spChg chg="add del">
          <ac:chgData name="Mohammad Mullick" userId="b7aa2462e5554273" providerId="LiveId" clId="{3AD8B5BF-A494-41EB-984A-D517B1BEF6ED}" dt="2022-11-11T14:51:21.762" v="376" actId="26606"/>
          <ac:spMkLst>
            <pc:docMk/>
            <pc:sldMk cId="3527094341" sldId="638"/>
            <ac:spMk id="20490" creationId="{2550BE34-C2B8-49B8-8519-67A8CAD51AE9}"/>
          </ac:spMkLst>
        </pc:spChg>
        <pc:spChg chg="add del">
          <ac:chgData name="Mohammad Mullick" userId="b7aa2462e5554273" providerId="LiveId" clId="{3AD8B5BF-A494-41EB-984A-D517B1BEF6ED}" dt="2022-11-11T14:51:21.762" v="376" actId="26606"/>
          <ac:spMkLst>
            <pc:docMk/>
            <pc:sldMk cId="3527094341" sldId="638"/>
            <ac:spMk id="20491" creationId="{441CF7D6-A660-431A-B0BB-140A0D5556B6}"/>
          </ac:spMkLst>
        </pc:spChg>
        <pc:spChg chg="add del">
          <ac:chgData name="Mohammad Mullick" userId="b7aa2462e5554273" providerId="LiveId" clId="{3AD8B5BF-A494-41EB-984A-D517B1BEF6ED}" dt="2022-11-11T14:51:21.762" v="376" actId="26606"/>
          <ac:spMkLst>
            <pc:docMk/>
            <pc:sldMk cId="3527094341" sldId="638"/>
            <ac:spMk id="20493" creationId="{0570A85B-3810-4F95-97B0-CBF4CCDB381C}"/>
          </ac:spMkLst>
        </pc:spChg>
        <pc:spChg chg="add">
          <ac:chgData name="Mohammad Mullick" userId="b7aa2462e5554273" providerId="LiveId" clId="{3AD8B5BF-A494-41EB-984A-D517B1BEF6ED}" dt="2022-11-11T14:51:21.774" v="377" actId="26606"/>
          <ac:spMkLst>
            <pc:docMk/>
            <pc:sldMk cId="3527094341" sldId="638"/>
            <ac:spMk id="20495" creationId="{1A95671B-3CC6-4792-9114-B74FAEA224E6}"/>
          </ac:spMkLst>
        </pc:spChg>
        <pc:graphicFrameChg chg="add del mod">
          <ac:chgData name="Mohammad Mullick" userId="b7aa2462e5554273" providerId="LiveId" clId="{3AD8B5BF-A494-41EB-984A-D517B1BEF6ED}" dt="2022-11-11T14:46:46.789" v="336"/>
          <ac:graphicFrameMkLst>
            <pc:docMk/>
            <pc:sldMk cId="3527094341" sldId="638"/>
            <ac:graphicFrameMk id="2" creationId="{F535F951-317E-3242-63FA-954740D24A50}"/>
          </ac:graphicFrameMkLst>
        </pc:graphicFrameChg>
        <pc:graphicFrameChg chg="add mod ord modGraphic">
          <ac:chgData name="Mohammad Mullick" userId="b7aa2462e5554273" providerId="LiveId" clId="{3AD8B5BF-A494-41EB-984A-D517B1BEF6ED}" dt="2022-11-11T14:55:39.869" v="423" actId="6549"/>
          <ac:graphicFrameMkLst>
            <pc:docMk/>
            <pc:sldMk cId="3527094341" sldId="638"/>
            <ac:graphicFrameMk id="4" creationId="{F9D4FB76-BAE4-A530-D248-FF75770A082C}"/>
          </ac:graphicFrameMkLst>
        </pc:graphicFrameChg>
      </pc:sldChg>
      <pc:sldChg chg="addSp delSp modSp new del mod setBg">
        <pc:chgData name="Mohammad Mullick" userId="b7aa2462e5554273" providerId="LiveId" clId="{3AD8B5BF-A494-41EB-984A-D517B1BEF6ED}" dt="2022-11-11T17:52:18.287" v="2186" actId="47"/>
        <pc:sldMkLst>
          <pc:docMk/>
          <pc:sldMk cId="125679244" sldId="639"/>
        </pc:sldMkLst>
        <pc:spChg chg="mod">
          <ac:chgData name="Mohammad Mullick" userId="b7aa2462e5554273" providerId="LiveId" clId="{3AD8B5BF-A494-41EB-984A-D517B1BEF6ED}" dt="2022-11-11T14:56:43.439" v="433" actId="27636"/>
          <ac:spMkLst>
            <pc:docMk/>
            <pc:sldMk cId="125679244" sldId="639"/>
            <ac:spMk id="2" creationId="{DEFE0516-E83D-5AB2-12DE-31ACAEFAF254}"/>
          </ac:spMkLst>
        </pc:spChg>
        <pc:spChg chg="del mod">
          <ac:chgData name="Mohammad Mullick" userId="b7aa2462e5554273" providerId="LiveId" clId="{3AD8B5BF-A494-41EB-984A-D517B1BEF6ED}" dt="2022-11-11T14:55:56.480" v="426"/>
          <ac:spMkLst>
            <pc:docMk/>
            <pc:sldMk cId="125679244" sldId="639"/>
            <ac:spMk id="3" creationId="{07AEF480-C875-56E7-C8F4-30915AFE4866}"/>
          </ac:spMkLst>
        </pc:spChg>
        <pc:spChg chg="add del mod">
          <ac:chgData name="Mohammad Mullick" userId="b7aa2462e5554273" providerId="LiveId" clId="{3AD8B5BF-A494-41EB-984A-D517B1BEF6ED}" dt="2022-11-11T14:56:24.229" v="429" actId="26606"/>
          <ac:spMkLst>
            <pc:docMk/>
            <pc:sldMk cId="125679244" sldId="639"/>
            <ac:spMk id="5" creationId="{5F23F784-D844-813B-7AFE-83B36AD3D5B9}"/>
          </ac:spMkLst>
        </pc:spChg>
        <pc:spChg chg="add mod">
          <ac:chgData name="Mohammad Mullick" userId="b7aa2462e5554273" providerId="LiveId" clId="{3AD8B5BF-A494-41EB-984A-D517B1BEF6ED}" dt="2022-11-11T16:55:07.575" v="1426" actId="14100"/>
          <ac:spMkLst>
            <pc:docMk/>
            <pc:sldMk cId="125679244" sldId="639"/>
            <ac:spMk id="10" creationId="{4D43635E-DF52-4A24-4DE6-77C2D3C61CB5}"/>
          </ac:spMkLst>
        </pc:spChg>
        <pc:spChg chg="add">
          <ac:chgData name="Mohammad Mullick" userId="b7aa2462e5554273" providerId="LiveId" clId="{3AD8B5BF-A494-41EB-984A-D517B1BEF6ED}" dt="2022-11-11T14:56:24.229" v="429" actId="26606"/>
          <ac:spMkLst>
            <pc:docMk/>
            <pc:sldMk cId="125679244" sldId="639"/>
            <ac:spMk id="13" creationId="{1A95671B-3CC6-4792-9114-B74FAEA224E6}"/>
          </ac:spMkLst>
        </pc:spChg>
        <pc:graphicFrameChg chg="add del mod">
          <ac:chgData name="Mohammad Mullick" userId="b7aa2462e5554273" providerId="LiveId" clId="{3AD8B5BF-A494-41EB-984A-D517B1BEF6ED}" dt="2022-11-11T14:56:24.229" v="429" actId="26606"/>
          <ac:graphicFrameMkLst>
            <pc:docMk/>
            <pc:sldMk cId="125679244" sldId="639"/>
            <ac:graphicFrameMk id="4" creationId="{AF8DFE71-E21A-71E4-F94A-89782CB9C62B}"/>
          </ac:graphicFrameMkLst>
        </pc:graphicFrameChg>
        <pc:graphicFrameChg chg="add mod modGraphic">
          <ac:chgData name="Mohammad Mullick" userId="b7aa2462e5554273" providerId="LiveId" clId="{3AD8B5BF-A494-41EB-984A-D517B1BEF6ED}" dt="2022-11-11T16:57:06.341" v="1449" actId="20577"/>
          <ac:graphicFrameMkLst>
            <pc:docMk/>
            <pc:sldMk cId="125679244" sldId="639"/>
            <ac:graphicFrameMk id="8" creationId="{AF8DFE71-E21A-71E4-F94A-89782CB9C62B}"/>
          </ac:graphicFrameMkLst>
        </pc:graphicFrameChg>
      </pc:sldChg>
      <pc:sldChg chg="modSp add mod">
        <pc:chgData name="Mohammad Mullick" userId="b7aa2462e5554273" providerId="LiveId" clId="{3AD8B5BF-A494-41EB-984A-D517B1BEF6ED}" dt="2022-11-11T16:58:09.212" v="1450" actId="20577"/>
        <pc:sldMkLst>
          <pc:docMk/>
          <pc:sldMk cId="1262058383" sldId="640"/>
        </pc:sldMkLst>
        <pc:spChg chg="mod">
          <ac:chgData name="Mohammad Mullick" userId="b7aa2462e5554273" providerId="LiveId" clId="{3AD8B5BF-A494-41EB-984A-D517B1BEF6ED}" dt="2022-11-11T16:58:09.212" v="1450" actId="20577"/>
          <ac:spMkLst>
            <pc:docMk/>
            <pc:sldMk cId="1262058383" sldId="640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5:01:47.007" v="461" actId="20577"/>
          <ac:spMkLst>
            <pc:docMk/>
            <pc:sldMk cId="1262058383" sldId="640"/>
            <ac:spMk id="20482" creationId="{3BEA4D90-BE4D-533A-CF90-669ABAE28C88}"/>
          </ac:spMkLst>
        </pc:spChg>
      </pc:sldChg>
      <pc:sldChg chg="modSp add mod">
        <pc:chgData name="Mohammad Mullick" userId="b7aa2462e5554273" providerId="LiveId" clId="{3AD8B5BF-A494-41EB-984A-D517B1BEF6ED}" dt="2022-11-11T18:40:28.338" v="2506" actId="20577"/>
        <pc:sldMkLst>
          <pc:docMk/>
          <pc:sldMk cId="2765558440" sldId="641"/>
        </pc:sldMkLst>
        <pc:spChg chg="mod">
          <ac:chgData name="Mohammad Mullick" userId="b7aa2462e5554273" providerId="LiveId" clId="{3AD8B5BF-A494-41EB-984A-D517B1BEF6ED}" dt="2022-11-11T18:40:28.338" v="2506" actId="20577"/>
          <ac:spMkLst>
            <pc:docMk/>
            <pc:sldMk cId="2765558440" sldId="641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02:02.842" v="1463" actId="20577"/>
          <ac:spMkLst>
            <pc:docMk/>
            <pc:sldMk cId="2765558440" sldId="641"/>
            <ac:spMk id="20482" creationId="{3BEA4D90-BE4D-533A-CF90-669ABAE28C88}"/>
          </ac:spMkLst>
        </pc:spChg>
      </pc:sldChg>
      <pc:sldChg chg="modSp add mod">
        <pc:chgData name="Mohammad Mullick" userId="b7aa2462e5554273" providerId="LiveId" clId="{3AD8B5BF-A494-41EB-984A-D517B1BEF6ED}" dt="2022-11-11T17:01:49.603" v="1461" actId="20577"/>
        <pc:sldMkLst>
          <pc:docMk/>
          <pc:sldMk cId="483896750" sldId="642"/>
        </pc:sldMkLst>
        <pc:spChg chg="mod">
          <ac:chgData name="Mohammad Mullick" userId="b7aa2462e5554273" providerId="LiveId" clId="{3AD8B5BF-A494-41EB-984A-D517B1BEF6ED}" dt="2022-11-11T15:17:22.745" v="680" actId="255"/>
          <ac:spMkLst>
            <pc:docMk/>
            <pc:sldMk cId="483896750" sldId="642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01:49.603" v="1461" actId="20577"/>
          <ac:spMkLst>
            <pc:docMk/>
            <pc:sldMk cId="483896750" sldId="642"/>
            <ac:spMk id="20482" creationId="{3BEA4D90-BE4D-533A-CF90-669ABAE28C88}"/>
          </ac:spMkLst>
        </pc:spChg>
      </pc:sldChg>
      <pc:sldChg chg="modSp add mod">
        <pc:chgData name="Mohammad Mullick" userId="b7aa2462e5554273" providerId="LiveId" clId="{3AD8B5BF-A494-41EB-984A-D517B1BEF6ED}" dt="2022-11-11T17:01:43.490" v="1459" actId="20577"/>
        <pc:sldMkLst>
          <pc:docMk/>
          <pc:sldMk cId="2066856164" sldId="643"/>
        </pc:sldMkLst>
        <pc:spChg chg="mod">
          <ac:chgData name="Mohammad Mullick" userId="b7aa2462e5554273" providerId="LiveId" clId="{3AD8B5BF-A494-41EB-984A-D517B1BEF6ED}" dt="2022-11-11T15:20:04.760" v="697" actId="20577"/>
          <ac:spMkLst>
            <pc:docMk/>
            <pc:sldMk cId="2066856164" sldId="643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01:43.490" v="1459" actId="20577"/>
          <ac:spMkLst>
            <pc:docMk/>
            <pc:sldMk cId="2066856164" sldId="643"/>
            <ac:spMk id="20482" creationId="{3BEA4D90-BE4D-533A-CF90-669ABAE28C88}"/>
          </ac:spMkLst>
        </pc:spChg>
      </pc:sldChg>
      <pc:sldChg chg="addSp delSp modSp add del mod setBg">
        <pc:chgData name="Mohammad Mullick" userId="b7aa2462e5554273" providerId="LiveId" clId="{3AD8B5BF-A494-41EB-984A-D517B1BEF6ED}" dt="2022-11-11T18:03:24.461" v="2220" actId="47"/>
        <pc:sldMkLst>
          <pc:docMk/>
          <pc:sldMk cId="1543508084" sldId="644"/>
        </pc:sldMkLst>
        <pc:spChg chg="add mod">
          <ac:chgData name="Mohammad Mullick" userId="b7aa2462e5554273" providerId="LiveId" clId="{3AD8B5BF-A494-41EB-984A-D517B1BEF6ED}" dt="2022-11-11T15:27:46.992" v="720" actId="27636"/>
          <ac:spMkLst>
            <pc:docMk/>
            <pc:sldMk cId="1543508084" sldId="644"/>
            <ac:spMk id="3" creationId="{8752F6AA-B22C-6F35-4266-243566102445}"/>
          </ac:spMkLst>
        </pc:spChg>
        <pc:spChg chg="del mod">
          <ac:chgData name="Mohammad Mullick" userId="b7aa2462e5554273" providerId="LiveId" clId="{3AD8B5BF-A494-41EB-984A-D517B1BEF6ED}" dt="2022-11-11T15:25:19.310" v="700"/>
          <ac:spMkLst>
            <pc:docMk/>
            <pc:sldMk cId="1543508084" sldId="644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02:10.243" v="1465" actId="20577"/>
          <ac:spMkLst>
            <pc:docMk/>
            <pc:sldMk cId="1543508084" sldId="644"/>
            <ac:spMk id="20482" creationId="{3BEA4D90-BE4D-533A-CF90-669ABAE28C88}"/>
          </ac:spMkLst>
        </pc:spChg>
        <pc:spChg chg="add">
          <ac:chgData name="Mohammad Mullick" userId="b7aa2462e5554273" providerId="LiveId" clId="{3AD8B5BF-A494-41EB-984A-D517B1BEF6ED}" dt="2022-11-11T15:25:23.284" v="701" actId="26606"/>
          <ac:spMkLst>
            <pc:docMk/>
            <pc:sldMk cId="1543508084" sldId="644"/>
            <ac:spMk id="20487" creationId="{1A95671B-3CC6-4792-9114-B74FAEA224E6}"/>
          </ac:spMkLst>
        </pc:spChg>
        <pc:graphicFrameChg chg="add mod ord modGraphic">
          <ac:chgData name="Mohammad Mullick" userId="b7aa2462e5554273" providerId="LiveId" clId="{3AD8B5BF-A494-41EB-984A-D517B1BEF6ED}" dt="2022-11-11T16:59:40.615" v="1453" actId="207"/>
          <ac:graphicFrameMkLst>
            <pc:docMk/>
            <pc:sldMk cId="1543508084" sldId="644"/>
            <ac:graphicFrameMk id="2" creationId="{700FF8A6-BAB9-E991-53DE-BCF17BC60388}"/>
          </ac:graphicFrameMkLst>
        </pc:graphicFrameChg>
      </pc:sldChg>
      <pc:sldChg chg="modSp add mod">
        <pc:chgData name="Mohammad Mullick" userId="b7aa2462e5554273" providerId="LiveId" clId="{3AD8B5BF-A494-41EB-984A-D517B1BEF6ED}" dt="2022-11-11T18:41:19.735" v="2507" actId="20577"/>
        <pc:sldMkLst>
          <pc:docMk/>
          <pc:sldMk cId="2473335104" sldId="645"/>
        </pc:sldMkLst>
        <pc:spChg chg="mod">
          <ac:chgData name="Mohammad Mullick" userId="b7aa2462e5554273" providerId="LiveId" clId="{3AD8B5BF-A494-41EB-984A-D517B1BEF6ED}" dt="2022-11-11T18:41:19.735" v="2507" actId="20577"/>
          <ac:spMkLst>
            <pc:docMk/>
            <pc:sldMk cId="2473335104" sldId="645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01:36.576" v="1457" actId="20577"/>
          <ac:spMkLst>
            <pc:docMk/>
            <pc:sldMk cId="2473335104" sldId="645"/>
            <ac:spMk id="20482" creationId="{3BEA4D90-BE4D-533A-CF90-669ABAE28C88}"/>
          </ac:spMkLst>
        </pc:spChg>
      </pc:sldChg>
      <pc:sldChg chg="addSp delSp modSp add mod setBg">
        <pc:chgData name="Mohammad Mullick" userId="b7aa2462e5554273" providerId="LiveId" clId="{3AD8B5BF-A494-41EB-984A-D517B1BEF6ED}" dt="2022-11-11T17:01:28.656" v="1455" actId="20577"/>
        <pc:sldMkLst>
          <pc:docMk/>
          <pc:sldMk cId="774404256" sldId="646"/>
        </pc:sldMkLst>
        <pc:spChg chg="add mod">
          <ac:chgData name="Mohammad Mullick" userId="b7aa2462e5554273" providerId="LiveId" clId="{3AD8B5BF-A494-41EB-984A-D517B1BEF6ED}" dt="2022-11-11T15:39:35.097" v="819" actId="14100"/>
          <ac:spMkLst>
            <pc:docMk/>
            <pc:sldMk cId="774404256" sldId="646"/>
            <ac:spMk id="3" creationId="{B3AD5EA8-495E-CE9F-9438-9A030F7569DB}"/>
          </ac:spMkLst>
        </pc:spChg>
        <pc:spChg chg="del mod">
          <ac:chgData name="Mohammad Mullick" userId="b7aa2462e5554273" providerId="LiveId" clId="{3AD8B5BF-A494-41EB-984A-D517B1BEF6ED}" dt="2022-11-11T15:37:00.594" v="792"/>
          <ac:spMkLst>
            <pc:docMk/>
            <pc:sldMk cId="774404256" sldId="646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01:28.656" v="1455" actId="20577"/>
          <ac:spMkLst>
            <pc:docMk/>
            <pc:sldMk cId="774404256" sldId="646"/>
            <ac:spMk id="20482" creationId="{3BEA4D90-BE4D-533A-CF90-669ABAE28C88}"/>
          </ac:spMkLst>
        </pc:spChg>
        <pc:spChg chg="add del">
          <ac:chgData name="Mohammad Mullick" userId="b7aa2462e5554273" providerId="LiveId" clId="{3AD8B5BF-A494-41EB-984A-D517B1BEF6ED}" dt="2022-11-11T15:38:51.845" v="812" actId="26606"/>
          <ac:spMkLst>
            <pc:docMk/>
            <pc:sldMk cId="774404256" sldId="646"/>
            <ac:spMk id="20487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5:38:51.845" v="812" actId="26606"/>
          <ac:spMkLst>
            <pc:docMk/>
            <pc:sldMk cId="774404256" sldId="646"/>
            <ac:spMk id="20489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5:38:51.845" v="812" actId="26606"/>
          <ac:spMkLst>
            <pc:docMk/>
            <pc:sldMk cId="774404256" sldId="646"/>
            <ac:spMk id="20492" creationId="{2B566528-1B12-4246-9431-5C2D7D081168}"/>
          </ac:spMkLst>
        </pc:spChg>
        <pc:spChg chg="add del">
          <ac:chgData name="Mohammad Mullick" userId="b7aa2462e5554273" providerId="LiveId" clId="{3AD8B5BF-A494-41EB-984A-D517B1BEF6ED}" dt="2022-11-11T15:38:51.845" v="812" actId="26606"/>
          <ac:spMkLst>
            <pc:docMk/>
            <pc:sldMk cId="774404256" sldId="646"/>
            <ac:spMk id="20498" creationId="{1A95671B-3CC6-4792-9114-B74FAEA224E6}"/>
          </ac:spMkLst>
        </pc:spChg>
        <pc:spChg chg="add">
          <ac:chgData name="Mohammad Mullick" userId="b7aa2462e5554273" providerId="LiveId" clId="{3AD8B5BF-A494-41EB-984A-D517B1BEF6ED}" dt="2022-11-11T15:38:51.845" v="812" actId="26606"/>
          <ac:spMkLst>
            <pc:docMk/>
            <pc:sldMk cId="774404256" sldId="646"/>
            <ac:spMk id="20503" creationId="{1A95671B-3CC6-4792-9114-B74FAEA224E6}"/>
          </ac:spMkLst>
        </pc:spChg>
        <pc:grpChg chg="add del">
          <ac:chgData name="Mohammad Mullick" userId="b7aa2462e5554273" providerId="LiveId" clId="{3AD8B5BF-A494-41EB-984A-D517B1BEF6ED}" dt="2022-11-11T15:38:51.845" v="812" actId="26606"/>
          <ac:grpSpMkLst>
            <pc:docMk/>
            <pc:sldMk cId="774404256" sldId="646"/>
            <ac:grpSpMk id="20493" creationId="{5995D10D-E9C9-47DB-AE7E-801FEF38F5C9}"/>
          </ac:grpSpMkLst>
        </pc:grpChg>
        <pc:grpChg chg="add del">
          <ac:chgData name="Mohammad Mullick" userId="b7aa2462e5554273" providerId="LiveId" clId="{3AD8B5BF-A494-41EB-984A-D517B1BEF6ED}" dt="2022-11-11T15:38:51.845" v="812" actId="26606"/>
          <ac:grpSpMkLst>
            <pc:docMk/>
            <pc:sldMk cId="774404256" sldId="646"/>
            <ac:grpSpMk id="20496" creationId="{828A5161-06F1-46CF-8AD7-844680A59E13}"/>
          </ac:grpSpMkLst>
        </pc:grpChg>
        <pc:graphicFrameChg chg="add mod ord modGraphic">
          <ac:chgData name="Mohammad Mullick" userId="b7aa2462e5554273" providerId="LiveId" clId="{3AD8B5BF-A494-41EB-984A-D517B1BEF6ED}" dt="2022-11-11T15:39:44.826" v="821" actId="14100"/>
          <ac:graphicFrameMkLst>
            <pc:docMk/>
            <pc:sldMk cId="774404256" sldId="646"/>
            <ac:graphicFrameMk id="2" creationId="{27F0B73E-D3CA-42B1-998E-9F882BDF026E}"/>
          </ac:graphicFrameMkLst>
        </pc:graphicFrameChg>
      </pc:sldChg>
      <pc:sldChg chg="modSp add mod">
        <pc:chgData name="Mohammad Mullick" userId="b7aa2462e5554273" providerId="LiveId" clId="{3AD8B5BF-A494-41EB-984A-D517B1BEF6ED}" dt="2022-11-11T18:50:32.401" v="2545" actId="948"/>
        <pc:sldMkLst>
          <pc:docMk/>
          <pc:sldMk cId="3270742385" sldId="647"/>
        </pc:sldMkLst>
        <pc:spChg chg="mod">
          <ac:chgData name="Mohammad Mullick" userId="b7aa2462e5554273" providerId="LiveId" clId="{3AD8B5BF-A494-41EB-984A-D517B1BEF6ED}" dt="2022-11-11T18:50:32.401" v="2545" actId="948"/>
          <ac:spMkLst>
            <pc:docMk/>
            <pc:sldMk cId="3270742385" sldId="647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02:28.437" v="1471" actId="20577"/>
          <ac:spMkLst>
            <pc:docMk/>
            <pc:sldMk cId="3270742385" sldId="647"/>
            <ac:spMk id="20482" creationId="{3BEA4D90-BE4D-533A-CF90-669ABAE28C88}"/>
          </ac:spMkLst>
        </pc:spChg>
      </pc:sldChg>
      <pc:sldChg chg="modSp add del mod">
        <pc:chgData name="Mohammad Mullick" userId="b7aa2462e5554273" providerId="LiveId" clId="{3AD8B5BF-A494-41EB-984A-D517B1BEF6ED}" dt="2022-11-11T15:43:40.841" v="828" actId="47"/>
        <pc:sldMkLst>
          <pc:docMk/>
          <pc:sldMk cId="3212112452" sldId="648"/>
        </pc:sldMkLst>
        <pc:spChg chg="mod">
          <ac:chgData name="Mohammad Mullick" userId="b7aa2462e5554273" providerId="LiveId" clId="{3AD8B5BF-A494-41EB-984A-D517B1BEF6ED}" dt="2022-11-11T15:41:29.190" v="824" actId="255"/>
          <ac:spMkLst>
            <pc:docMk/>
            <pc:sldMk cId="3212112452" sldId="648"/>
            <ac:spMk id="20482" creationId="{3BEA4D90-BE4D-533A-CF90-669ABAE28C88}"/>
          </ac:spMkLst>
        </pc:spChg>
      </pc:sldChg>
      <pc:sldChg chg="modSp add del mod">
        <pc:chgData name="Mohammad Mullick" userId="b7aa2462e5554273" providerId="LiveId" clId="{3AD8B5BF-A494-41EB-984A-D517B1BEF6ED}" dt="2022-11-11T17:02:48.381" v="1472" actId="47"/>
        <pc:sldMkLst>
          <pc:docMk/>
          <pc:sldMk cId="3237546642" sldId="648"/>
        </pc:sldMkLst>
        <pc:spChg chg="mod">
          <ac:chgData name="Mohammad Mullick" userId="b7aa2462e5554273" providerId="LiveId" clId="{3AD8B5BF-A494-41EB-984A-D517B1BEF6ED}" dt="2022-11-11T15:47:56.657" v="852" actId="20577"/>
          <ac:spMkLst>
            <pc:docMk/>
            <pc:sldMk cId="3237546642" sldId="648"/>
            <ac:spMk id="8195" creationId="{52B273CB-611F-73D0-AFD7-4D6AAE8A43BE}"/>
          </ac:spMkLst>
        </pc:spChg>
      </pc:sldChg>
      <pc:sldChg chg="addSp delSp modSp add del mod">
        <pc:chgData name="Mohammad Mullick" userId="b7aa2462e5554273" providerId="LiveId" clId="{3AD8B5BF-A494-41EB-984A-D517B1BEF6ED}" dt="2022-11-11T17:09:07.516" v="1723" actId="47"/>
        <pc:sldMkLst>
          <pc:docMk/>
          <pc:sldMk cId="1051780143" sldId="649"/>
        </pc:sldMkLst>
        <pc:spChg chg="add mod">
          <ac:chgData name="Mohammad Mullick" userId="b7aa2462e5554273" providerId="LiveId" clId="{3AD8B5BF-A494-41EB-984A-D517B1BEF6ED}" dt="2022-11-11T17:09:05.423" v="1722" actId="20577"/>
          <ac:spMkLst>
            <pc:docMk/>
            <pc:sldMk cId="1051780143" sldId="649"/>
            <ac:spMk id="3" creationId="{C93781F4-9C91-8D17-F99B-0BDB0367DC25}"/>
          </ac:spMkLst>
        </pc:spChg>
        <pc:spChg chg="add del mod">
          <ac:chgData name="Mohammad Mullick" userId="b7aa2462e5554273" providerId="LiveId" clId="{3AD8B5BF-A494-41EB-984A-D517B1BEF6ED}" dt="2022-11-11T15:54:08" v="880"/>
          <ac:spMkLst>
            <pc:docMk/>
            <pc:sldMk cId="1051780143" sldId="649"/>
            <ac:spMk id="5" creationId="{2F688D53-A0C5-DAC8-DFD1-998BD551B196}"/>
          </ac:spMkLst>
        </pc:spChg>
        <pc:spChg chg="add">
          <ac:chgData name="Mohammad Mullick" userId="b7aa2462e5554273" providerId="LiveId" clId="{3AD8B5BF-A494-41EB-984A-D517B1BEF6ED}" dt="2022-11-11T15:54:08" v="880"/>
          <ac:spMkLst>
            <pc:docMk/>
            <pc:sldMk cId="1051780143" sldId="649"/>
            <ac:spMk id="7" creationId="{5A886C93-5BED-352F-D6EA-FDBC456B4966}"/>
          </ac:spMkLst>
        </pc:spChg>
        <pc:spChg chg="del mod">
          <ac:chgData name="Mohammad Mullick" userId="b7aa2462e5554273" providerId="LiveId" clId="{3AD8B5BF-A494-41EB-984A-D517B1BEF6ED}" dt="2022-11-11T15:51:24.966" v="855"/>
          <ac:spMkLst>
            <pc:docMk/>
            <pc:sldMk cId="1051780143" sldId="649"/>
            <ac:spMk id="8195" creationId="{52B273CB-611F-73D0-AFD7-4D6AAE8A43BE}"/>
          </ac:spMkLst>
        </pc:spChg>
        <pc:graphicFrameChg chg="add del mod modGraphic">
          <ac:chgData name="Mohammad Mullick" userId="b7aa2462e5554273" providerId="LiveId" clId="{3AD8B5BF-A494-41EB-984A-D517B1BEF6ED}" dt="2022-11-11T15:53:49.856" v="879" actId="478"/>
          <ac:graphicFrameMkLst>
            <pc:docMk/>
            <pc:sldMk cId="1051780143" sldId="649"/>
            <ac:graphicFrameMk id="2" creationId="{1F62E5E9-2727-026C-6825-50E13CA57019}"/>
          </ac:graphicFrameMkLst>
        </pc:graphicFrameChg>
        <pc:graphicFrameChg chg="add mod modGraphic">
          <ac:chgData name="Mohammad Mullick" userId="b7aa2462e5554273" providerId="LiveId" clId="{3AD8B5BF-A494-41EB-984A-D517B1BEF6ED}" dt="2022-11-11T17:04:54.927" v="1513" actId="20577"/>
          <ac:graphicFrameMkLst>
            <pc:docMk/>
            <pc:sldMk cId="1051780143" sldId="649"/>
            <ac:graphicFrameMk id="6" creationId="{55DF72EB-1E88-4978-5AC9-694106AC2113}"/>
          </ac:graphicFrameMkLst>
        </pc:graphicFrameChg>
      </pc:sldChg>
      <pc:sldChg chg="addSp modSp add del mod setBg">
        <pc:chgData name="Mohammad Mullick" userId="b7aa2462e5554273" providerId="LiveId" clId="{3AD8B5BF-A494-41EB-984A-D517B1BEF6ED}" dt="2022-11-11T15:57:41.451" v="888" actId="2696"/>
        <pc:sldMkLst>
          <pc:docMk/>
          <pc:sldMk cId="81897466" sldId="650"/>
        </pc:sldMkLst>
        <pc:spChg chg="mod">
          <ac:chgData name="Mohammad Mullick" userId="b7aa2462e5554273" providerId="LiveId" clId="{3AD8B5BF-A494-41EB-984A-D517B1BEF6ED}" dt="2022-11-11T15:57:22.022" v="887" actId="26606"/>
          <ac:spMkLst>
            <pc:docMk/>
            <pc:sldMk cId="81897466" sldId="650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5:57:22.022" v="887" actId="26606"/>
          <ac:spMkLst>
            <pc:docMk/>
            <pc:sldMk cId="81897466" sldId="650"/>
            <ac:spMk id="20482" creationId="{3BEA4D90-BE4D-533A-CF90-669ABAE28C88}"/>
          </ac:spMkLst>
        </pc:spChg>
        <pc:spChg chg="add">
          <ac:chgData name="Mohammad Mullick" userId="b7aa2462e5554273" providerId="LiveId" clId="{3AD8B5BF-A494-41EB-984A-D517B1BEF6ED}" dt="2022-11-11T15:57:22.022" v="887" actId="26606"/>
          <ac:spMkLst>
            <pc:docMk/>
            <pc:sldMk cId="81897466" sldId="650"/>
            <ac:spMk id="20487" creationId="{907EF6B7-1338-4443-8C46-6A318D952DFD}"/>
          </ac:spMkLst>
        </pc:spChg>
        <pc:spChg chg="add">
          <ac:chgData name="Mohammad Mullick" userId="b7aa2462e5554273" providerId="LiveId" clId="{3AD8B5BF-A494-41EB-984A-D517B1BEF6ED}" dt="2022-11-11T15:57:22.022" v="887" actId="26606"/>
          <ac:spMkLst>
            <pc:docMk/>
            <pc:sldMk cId="81897466" sldId="650"/>
            <ac:spMk id="20489" creationId="{DAAE4CDD-124C-4DCF-9584-B6033B545DD5}"/>
          </ac:spMkLst>
        </pc:spChg>
        <pc:spChg chg="add">
          <ac:chgData name="Mohammad Mullick" userId="b7aa2462e5554273" providerId="LiveId" clId="{3AD8B5BF-A494-41EB-984A-D517B1BEF6ED}" dt="2022-11-11T15:57:22.022" v="887" actId="26606"/>
          <ac:spMkLst>
            <pc:docMk/>
            <pc:sldMk cId="81897466" sldId="650"/>
            <ac:spMk id="20491" creationId="{081E4A58-353D-44AE-B2FC-2A74E2E400F7}"/>
          </ac:spMkLst>
        </pc:spChg>
      </pc:sldChg>
      <pc:sldChg chg="addSp delSp add mod setBg delDesignElem">
        <pc:chgData name="Mohammad Mullick" userId="b7aa2462e5554273" providerId="LiveId" clId="{3AD8B5BF-A494-41EB-984A-D517B1BEF6ED}" dt="2022-11-11T15:57:50.657" v="891" actId="26606"/>
        <pc:sldMkLst>
          <pc:docMk/>
          <pc:sldMk cId="2148359101" sldId="650"/>
        </pc:sldMkLst>
        <pc:spChg chg="add">
          <ac:chgData name="Mohammad Mullick" userId="b7aa2462e5554273" providerId="LiveId" clId="{3AD8B5BF-A494-41EB-984A-D517B1BEF6ED}" dt="2022-11-11T15:57:50.657" v="891" actId="26606"/>
          <ac:spMkLst>
            <pc:docMk/>
            <pc:sldMk cId="2148359101" sldId="650"/>
            <ac:spMk id="20484" creationId="{907EF6B7-1338-4443-8C46-6A318D952DFD}"/>
          </ac:spMkLst>
        </pc:spChg>
        <pc:spChg chg="add">
          <ac:chgData name="Mohammad Mullick" userId="b7aa2462e5554273" providerId="LiveId" clId="{3AD8B5BF-A494-41EB-984A-D517B1BEF6ED}" dt="2022-11-11T15:57:50.657" v="891" actId="26606"/>
          <ac:spMkLst>
            <pc:docMk/>
            <pc:sldMk cId="2148359101" sldId="650"/>
            <ac:spMk id="20485" creationId="{DAAE4CDD-124C-4DCF-9584-B6033B545DD5}"/>
          </ac:spMkLst>
        </pc:spChg>
        <pc:spChg chg="add">
          <ac:chgData name="Mohammad Mullick" userId="b7aa2462e5554273" providerId="LiveId" clId="{3AD8B5BF-A494-41EB-984A-D517B1BEF6ED}" dt="2022-11-11T15:57:50.657" v="891" actId="26606"/>
          <ac:spMkLst>
            <pc:docMk/>
            <pc:sldMk cId="2148359101" sldId="650"/>
            <ac:spMk id="20486" creationId="{081E4A58-353D-44AE-B2FC-2A74E2E400F7}"/>
          </ac:spMkLst>
        </pc:spChg>
        <pc:spChg chg="del">
          <ac:chgData name="Mohammad Mullick" userId="b7aa2462e5554273" providerId="LiveId" clId="{3AD8B5BF-A494-41EB-984A-D517B1BEF6ED}" dt="2022-11-11T15:57:47.308" v="890"/>
          <ac:spMkLst>
            <pc:docMk/>
            <pc:sldMk cId="2148359101" sldId="650"/>
            <ac:spMk id="20487" creationId="{907EF6B7-1338-4443-8C46-6A318D952DFD}"/>
          </ac:spMkLst>
        </pc:spChg>
        <pc:spChg chg="del">
          <ac:chgData name="Mohammad Mullick" userId="b7aa2462e5554273" providerId="LiveId" clId="{3AD8B5BF-A494-41EB-984A-D517B1BEF6ED}" dt="2022-11-11T15:57:47.308" v="890"/>
          <ac:spMkLst>
            <pc:docMk/>
            <pc:sldMk cId="2148359101" sldId="650"/>
            <ac:spMk id="20489" creationId="{DAAE4CDD-124C-4DCF-9584-B6033B545DD5}"/>
          </ac:spMkLst>
        </pc:spChg>
        <pc:spChg chg="del">
          <ac:chgData name="Mohammad Mullick" userId="b7aa2462e5554273" providerId="LiveId" clId="{3AD8B5BF-A494-41EB-984A-D517B1BEF6ED}" dt="2022-11-11T15:57:47.308" v="890"/>
          <ac:spMkLst>
            <pc:docMk/>
            <pc:sldMk cId="2148359101" sldId="650"/>
            <ac:spMk id="20491" creationId="{081E4A58-353D-44AE-B2FC-2A74E2E400F7}"/>
          </ac:spMkLst>
        </pc:spChg>
      </pc:sldChg>
      <pc:sldChg chg="add del">
        <pc:chgData name="Mohammad Mullick" userId="b7aa2462e5554273" providerId="LiveId" clId="{3AD8B5BF-A494-41EB-984A-D517B1BEF6ED}" dt="2022-11-11T17:09:58.061" v="1725" actId="47"/>
        <pc:sldMkLst>
          <pc:docMk/>
          <pc:sldMk cId="3836126138" sldId="651"/>
        </pc:sldMkLst>
      </pc:sldChg>
      <pc:sldChg chg="modSp add mod">
        <pc:chgData name="Mohammad Mullick" userId="b7aa2462e5554273" providerId="LiveId" clId="{3AD8B5BF-A494-41EB-984A-D517B1BEF6ED}" dt="2022-11-11T18:31:50.415" v="2428" actId="20577"/>
        <pc:sldMkLst>
          <pc:docMk/>
          <pc:sldMk cId="1881094538" sldId="652"/>
        </pc:sldMkLst>
        <pc:spChg chg="mod">
          <ac:chgData name="Mohammad Mullick" userId="b7aa2462e5554273" providerId="LiveId" clId="{3AD8B5BF-A494-41EB-984A-D517B1BEF6ED}" dt="2022-11-11T18:31:50.415" v="2428" actId="20577"/>
          <ac:spMkLst>
            <pc:docMk/>
            <pc:sldMk cId="1881094538" sldId="652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17:59.593" v="1851" actId="255"/>
          <ac:spMkLst>
            <pc:docMk/>
            <pc:sldMk cId="1881094538" sldId="652"/>
            <ac:spMk id="20482" creationId="{3BEA4D90-BE4D-533A-CF90-669ABAE28C88}"/>
          </ac:spMkLst>
        </pc:spChg>
      </pc:sldChg>
      <pc:sldChg chg="addSp delSp modSp add mod setBg">
        <pc:chgData name="Mohammad Mullick" userId="b7aa2462e5554273" providerId="LiveId" clId="{3AD8B5BF-A494-41EB-984A-D517B1BEF6ED}" dt="2022-11-11T18:12:18.155" v="2289" actId="20577"/>
        <pc:sldMkLst>
          <pc:docMk/>
          <pc:sldMk cId="4135014372" sldId="653"/>
        </pc:sldMkLst>
        <pc:spChg chg="mod">
          <ac:chgData name="Mohammad Mullick" userId="b7aa2462e5554273" providerId="LiveId" clId="{3AD8B5BF-A494-41EB-984A-D517B1BEF6ED}" dt="2022-11-11T18:12:18.155" v="2289" actId="20577"/>
          <ac:spMkLst>
            <pc:docMk/>
            <pc:sldMk cId="4135014372" sldId="653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24:17.055" v="1978" actId="26606"/>
          <ac:spMkLst>
            <pc:docMk/>
            <pc:sldMk cId="4135014372" sldId="653"/>
            <ac:spMk id="20482" creationId="{3BEA4D90-BE4D-533A-CF90-669ABAE28C88}"/>
          </ac:spMkLst>
        </pc:spChg>
        <pc:spChg chg="add del">
          <ac:chgData name="Mohammad Mullick" userId="b7aa2462e5554273" providerId="LiveId" clId="{3AD8B5BF-A494-41EB-984A-D517B1BEF6ED}" dt="2022-11-11T17:24:06.399" v="1975" actId="26606"/>
          <ac:spMkLst>
            <pc:docMk/>
            <pc:sldMk cId="4135014372" sldId="653"/>
            <ac:spMk id="20487" creationId="{5A0118C5-4F8D-4CF4-BADD-53FEACC6C42A}"/>
          </ac:spMkLst>
        </pc:spChg>
        <pc:spChg chg="add del">
          <ac:chgData name="Mohammad Mullick" userId="b7aa2462e5554273" providerId="LiveId" clId="{3AD8B5BF-A494-41EB-984A-D517B1BEF6ED}" dt="2022-11-11T17:24:06.399" v="1975" actId="26606"/>
          <ac:spMkLst>
            <pc:docMk/>
            <pc:sldMk cId="4135014372" sldId="653"/>
            <ac:spMk id="20489" creationId="{F98F79A4-A6C7-4101-B1E9-27E05CB7CFA0}"/>
          </ac:spMkLst>
        </pc:spChg>
        <pc:spChg chg="add del">
          <ac:chgData name="Mohammad Mullick" userId="b7aa2462e5554273" providerId="LiveId" clId="{3AD8B5BF-A494-41EB-984A-D517B1BEF6ED}" dt="2022-11-11T17:24:06.399" v="1975" actId="26606"/>
          <ac:spMkLst>
            <pc:docMk/>
            <pc:sldMk cId="4135014372" sldId="653"/>
            <ac:spMk id="20491" creationId="{31CE7A08-2184-4B99-ABC0-B40CD1D3F281}"/>
          </ac:spMkLst>
        </pc:spChg>
        <pc:spChg chg="add del">
          <ac:chgData name="Mohammad Mullick" userId="b7aa2462e5554273" providerId="LiveId" clId="{3AD8B5BF-A494-41EB-984A-D517B1BEF6ED}" dt="2022-11-11T17:24:06.399" v="1975" actId="26606"/>
          <ac:spMkLst>
            <pc:docMk/>
            <pc:sldMk cId="4135014372" sldId="653"/>
            <ac:spMk id="20493" creationId="{79AFCB35-9C04-4524-A0B1-57FF6865D013}"/>
          </ac:spMkLst>
        </pc:spChg>
        <pc:spChg chg="add del">
          <ac:chgData name="Mohammad Mullick" userId="b7aa2462e5554273" providerId="LiveId" clId="{3AD8B5BF-A494-41EB-984A-D517B1BEF6ED}" dt="2022-11-11T17:24:06.399" v="1975" actId="26606"/>
          <ac:spMkLst>
            <pc:docMk/>
            <pc:sldMk cId="4135014372" sldId="653"/>
            <ac:spMk id="20495" creationId="{D11AD2AD-0BA0-4DD3-8EEA-84686A0E718C}"/>
          </ac:spMkLst>
        </pc:spChg>
        <pc:spChg chg="add del">
          <ac:chgData name="Mohammad Mullick" userId="b7aa2462e5554273" providerId="LiveId" clId="{3AD8B5BF-A494-41EB-984A-D517B1BEF6ED}" dt="2022-11-11T17:24:06.399" v="1975" actId="26606"/>
          <ac:spMkLst>
            <pc:docMk/>
            <pc:sldMk cId="4135014372" sldId="653"/>
            <ac:spMk id="20497" creationId="{9E5C5460-229E-46C8-A712-CC317985420F}"/>
          </ac:spMkLst>
        </pc:spChg>
        <pc:spChg chg="add del">
          <ac:chgData name="Mohammad Mullick" userId="b7aa2462e5554273" providerId="LiveId" clId="{3AD8B5BF-A494-41EB-984A-D517B1BEF6ED}" dt="2022-11-11T17:24:06.399" v="1975" actId="26606"/>
          <ac:spMkLst>
            <pc:docMk/>
            <pc:sldMk cId="4135014372" sldId="653"/>
            <ac:spMk id="20499" creationId="{2552FC29-9118-466F-940E-80C84EFDF07B}"/>
          </ac:spMkLst>
        </pc:spChg>
        <pc:spChg chg="add del">
          <ac:chgData name="Mohammad Mullick" userId="b7aa2462e5554273" providerId="LiveId" clId="{3AD8B5BF-A494-41EB-984A-D517B1BEF6ED}" dt="2022-11-11T17:24:17.055" v="1978" actId="26606"/>
          <ac:spMkLst>
            <pc:docMk/>
            <pc:sldMk cId="4135014372" sldId="653"/>
            <ac:spMk id="20508" creationId="{7CB4857B-ED7C-444D-9F04-2F885114A1C2}"/>
          </ac:spMkLst>
        </pc:spChg>
        <pc:spChg chg="add del">
          <ac:chgData name="Mohammad Mullick" userId="b7aa2462e5554273" providerId="LiveId" clId="{3AD8B5BF-A494-41EB-984A-D517B1BEF6ED}" dt="2022-11-11T17:24:17.055" v="1978" actId="26606"/>
          <ac:spMkLst>
            <pc:docMk/>
            <pc:sldMk cId="4135014372" sldId="653"/>
            <ac:spMk id="20509" creationId="{D18046FB-44EA-4FD8-A585-EA09A319B2D0}"/>
          </ac:spMkLst>
        </pc:spChg>
        <pc:spChg chg="add del">
          <ac:chgData name="Mohammad Mullick" userId="b7aa2462e5554273" providerId="LiveId" clId="{3AD8B5BF-A494-41EB-984A-D517B1BEF6ED}" dt="2022-11-11T17:24:17.055" v="1978" actId="26606"/>
          <ac:spMkLst>
            <pc:docMk/>
            <pc:sldMk cId="4135014372" sldId="653"/>
            <ac:spMk id="20510" creationId="{479F5F2B-8B58-4140-AE6A-51F6C67B18D9}"/>
          </ac:spMkLst>
        </pc:spChg>
        <pc:grpChg chg="add del">
          <ac:chgData name="Mohammad Mullick" userId="b7aa2462e5554273" providerId="LiveId" clId="{3AD8B5BF-A494-41EB-984A-D517B1BEF6ED}" dt="2022-11-11T17:24:06.399" v="1975" actId="26606"/>
          <ac:grpSpMkLst>
            <pc:docMk/>
            <pc:sldMk cId="4135014372" sldId="653"/>
            <ac:grpSpMk id="20501" creationId="{0C156BF8-7FF7-440F-BE2B-417DFFE8BFA5}"/>
          </ac:grpSpMkLst>
        </pc:grpChg>
      </pc:sldChg>
      <pc:sldChg chg="modSp add del mod">
        <pc:chgData name="Mohammad Mullick" userId="b7aa2462e5554273" providerId="LiveId" clId="{3AD8B5BF-A494-41EB-984A-D517B1BEF6ED}" dt="2022-11-11T18:32:30.652" v="2429" actId="47"/>
        <pc:sldMkLst>
          <pc:docMk/>
          <pc:sldMk cId="1267977472" sldId="654"/>
        </pc:sldMkLst>
        <pc:spChg chg="mod">
          <ac:chgData name="Mohammad Mullick" userId="b7aa2462e5554273" providerId="LiveId" clId="{3AD8B5BF-A494-41EB-984A-D517B1BEF6ED}" dt="2022-11-11T18:13:37.223" v="2299" actId="20577"/>
          <ac:spMkLst>
            <pc:docMk/>
            <pc:sldMk cId="1267977472" sldId="654"/>
            <ac:spMk id="20482" creationId="{3BEA4D90-BE4D-533A-CF90-669ABAE28C88}"/>
          </ac:spMkLst>
        </pc:spChg>
      </pc:sldChg>
      <pc:sldChg chg="addSp delSp modSp add del mod">
        <pc:chgData name="Mohammad Mullick" userId="b7aa2462e5554273" providerId="LiveId" clId="{3AD8B5BF-A494-41EB-984A-D517B1BEF6ED}" dt="2022-11-11T17:16:57.931" v="1845" actId="47"/>
        <pc:sldMkLst>
          <pc:docMk/>
          <pc:sldMk cId="1231914841" sldId="655"/>
        </pc:sldMkLst>
        <pc:spChg chg="add mod">
          <ac:chgData name="Mohammad Mullick" userId="b7aa2462e5554273" providerId="LiveId" clId="{3AD8B5BF-A494-41EB-984A-D517B1BEF6ED}" dt="2022-11-11T17:11:52.089" v="1823" actId="20577"/>
          <ac:spMkLst>
            <pc:docMk/>
            <pc:sldMk cId="1231914841" sldId="655"/>
            <ac:spMk id="3" creationId="{D657DFCA-CF9F-8452-3B92-0900C381809A}"/>
          </ac:spMkLst>
        </pc:spChg>
        <pc:spChg chg="del mod">
          <ac:chgData name="Mohammad Mullick" userId="b7aa2462e5554273" providerId="LiveId" clId="{3AD8B5BF-A494-41EB-984A-D517B1BEF6ED}" dt="2022-11-11T17:06:21.482" v="1516"/>
          <ac:spMkLst>
            <pc:docMk/>
            <pc:sldMk cId="1231914841" sldId="655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07:05.148" v="1523" actId="20577"/>
          <ac:spMkLst>
            <pc:docMk/>
            <pc:sldMk cId="1231914841" sldId="655"/>
            <ac:spMk id="20482" creationId="{3BEA4D90-BE4D-533A-CF90-669ABAE28C88}"/>
          </ac:spMkLst>
        </pc:spChg>
        <pc:graphicFrameChg chg="add mod">
          <ac:chgData name="Mohammad Mullick" userId="b7aa2462e5554273" providerId="LiveId" clId="{3AD8B5BF-A494-41EB-984A-D517B1BEF6ED}" dt="2022-11-11T17:12:32.117" v="1824" actId="1076"/>
          <ac:graphicFrameMkLst>
            <pc:docMk/>
            <pc:sldMk cId="1231914841" sldId="655"/>
            <ac:graphicFrameMk id="2" creationId="{4D41F88A-30E3-26E1-6639-9CDB9D38AC21}"/>
          </ac:graphicFrameMkLst>
        </pc:graphicFrameChg>
      </pc:sldChg>
      <pc:sldChg chg="addSp delSp modSp add del mod setBg">
        <pc:chgData name="Mohammad Mullick" userId="b7aa2462e5554273" providerId="LiveId" clId="{3AD8B5BF-A494-41EB-984A-D517B1BEF6ED}" dt="2022-11-11T18:29:53.227" v="2396" actId="47"/>
        <pc:sldMkLst>
          <pc:docMk/>
          <pc:sldMk cId="1020450912" sldId="656"/>
        </pc:sldMkLst>
        <pc:spChg chg="mod">
          <ac:chgData name="Mohammad Mullick" userId="b7aa2462e5554273" providerId="LiveId" clId="{3AD8B5BF-A494-41EB-984A-D517B1BEF6ED}" dt="2022-11-11T17:15:11.586" v="1834" actId="26606"/>
          <ac:spMkLst>
            <pc:docMk/>
            <pc:sldMk cId="1020450912" sldId="656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15:46.288" v="1840" actId="255"/>
          <ac:spMkLst>
            <pc:docMk/>
            <pc:sldMk cId="1020450912" sldId="656"/>
            <ac:spMk id="20482" creationId="{3BEA4D90-BE4D-533A-CF90-669ABAE28C88}"/>
          </ac:spMkLst>
        </pc:spChg>
        <pc:spChg chg="add del">
          <ac:chgData name="Mohammad Mullick" userId="b7aa2462e5554273" providerId="LiveId" clId="{3AD8B5BF-A494-41EB-984A-D517B1BEF6ED}" dt="2022-11-11T17:15:08.712" v="1830" actId="26606"/>
          <ac:spMkLst>
            <pc:docMk/>
            <pc:sldMk cId="1020450912" sldId="656"/>
            <ac:spMk id="20487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7:15:11.582" v="1833" actId="26606"/>
          <ac:spMkLst>
            <pc:docMk/>
            <pc:sldMk cId="1020450912" sldId="656"/>
            <ac:spMk id="20489" creationId="{2E92FA66-67D7-4CB4-94D3-E643A9AD4757}"/>
          </ac:spMkLst>
        </pc:spChg>
        <pc:spChg chg="add del">
          <ac:chgData name="Mohammad Mullick" userId="b7aa2462e5554273" providerId="LiveId" clId="{3AD8B5BF-A494-41EB-984A-D517B1BEF6ED}" dt="2022-11-11T17:15:11.582" v="1833" actId="26606"/>
          <ac:spMkLst>
            <pc:docMk/>
            <pc:sldMk cId="1020450912" sldId="656"/>
            <ac:spMk id="20490" creationId="{32AEEBC8-9D30-42EF-95F2-386C2653FBF0}"/>
          </ac:spMkLst>
        </pc:spChg>
        <pc:spChg chg="add">
          <ac:chgData name="Mohammad Mullick" userId="b7aa2462e5554273" providerId="LiveId" clId="{3AD8B5BF-A494-41EB-984A-D517B1BEF6ED}" dt="2022-11-11T17:15:11.586" v="1834" actId="26606"/>
          <ac:spMkLst>
            <pc:docMk/>
            <pc:sldMk cId="1020450912" sldId="656"/>
            <ac:spMk id="20492" creationId="{1A95671B-3CC6-4792-9114-B74FAEA224E6}"/>
          </ac:spMkLst>
        </pc:spChg>
        <pc:picChg chg="add mod">
          <ac:chgData name="Mohammad Mullick" userId="b7aa2462e5554273" providerId="LiveId" clId="{3AD8B5BF-A494-41EB-984A-D517B1BEF6ED}" dt="2022-11-11T18:18:43.412" v="2315" actId="14100"/>
          <ac:picMkLst>
            <pc:docMk/>
            <pc:sldMk cId="1020450912" sldId="656"/>
            <ac:picMk id="2" creationId="{521DD431-C605-C099-DE95-8B1509FE3274}"/>
          </ac:picMkLst>
        </pc:picChg>
      </pc:sldChg>
      <pc:sldChg chg="modSp add mod">
        <pc:chgData name="Mohammad Mullick" userId="b7aa2462e5554273" providerId="LiveId" clId="{3AD8B5BF-A494-41EB-984A-D517B1BEF6ED}" dt="2022-11-11T17:36:55.086" v="2133" actId="20577"/>
        <pc:sldMkLst>
          <pc:docMk/>
          <pc:sldMk cId="3129643636" sldId="657"/>
        </pc:sldMkLst>
        <pc:spChg chg="mod">
          <ac:chgData name="Mohammad Mullick" userId="b7aa2462e5554273" providerId="LiveId" clId="{3AD8B5BF-A494-41EB-984A-D517B1BEF6ED}" dt="2022-11-11T17:36:55.086" v="2133" actId="20577"/>
          <ac:spMkLst>
            <pc:docMk/>
            <pc:sldMk cId="3129643636" sldId="657"/>
            <ac:spMk id="8195" creationId="{52B273CB-611F-73D0-AFD7-4D6AAE8A43BE}"/>
          </ac:spMkLst>
        </pc:spChg>
      </pc:sldChg>
      <pc:sldChg chg="addSp delSp modSp add mod setBg">
        <pc:chgData name="Mohammad Mullick" userId="b7aa2462e5554273" providerId="LiveId" clId="{3AD8B5BF-A494-41EB-984A-D517B1BEF6ED}" dt="2022-11-11T17:51:58.227" v="2185" actId="2711"/>
        <pc:sldMkLst>
          <pc:docMk/>
          <pc:sldMk cId="2118571741" sldId="658"/>
        </pc:sldMkLst>
        <pc:spChg chg="del mod">
          <ac:chgData name="Mohammad Mullick" userId="b7aa2462e5554273" providerId="LiveId" clId="{3AD8B5BF-A494-41EB-984A-D517B1BEF6ED}" dt="2022-11-11T17:48:57.475" v="2160"/>
          <ac:spMkLst>
            <pc:docMk/>
            <pc:sldMk cId="2118571741" sldId="658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7:51:58.227" v="2185" actId="2711"/>
          <ac:spMkLst>
            <pc:docMk/>
            <pc:sldMk cId="2118571741" sldId="658"/>
            <ac:spMk id="20482" creationId="{3BEA4D90-BE4D-533A-CF90-669ABAE28C88}"/>
          </ac:spMkLst>
        </pc:spChg>
        <pc:spChg chg="add del mod">
          <ac:chgData name="Mohammad Mullick" userId="b7aa2462e5554273" providerId="LiveId" clId="{3AD8B5BF-A494-41EB-984A-D517B1BEF6ED}" dt="2022-11-11T17:49:53.485" v="2168" actId="26606"/>
          <ac:spMkLst>
            <pc:docMk/>
            <pc:sldMk cId="2118571741" sldId="658"/>
            <ac:spMk id="20486" creationId="{07162585-B236-06A5-7220-32932CF281A5}"/>
          </ac:spMkLst>
        </pc:spChg>
        <pc:spChg chg="add del">
          <ac:chgData name="Mohammad Mullick" userId="b7aa2462e5554273" providerId="LiveId" clId="{3AD8B5BF-A494-41EB-984A-D517B1BEF6ED}" dt="2022-11-11T17:49:53.485" v="2168" actId="26606"/>
          <ac:spMkLst>
            <pc:docMk/>
            <pc:sldMk cId="2118571741" sldId="658"/>
            <ac:spMk id="20487" creationId="{53F29798-D584-4792-9B62-3F5F5C36D619}"/>
          </ac:spMkLst>
        </pc:spChg>
        <pc:spChg chg="add del">
          <ac:chgData name="Mohammad Mullick" userId="b7aa2462e5554273" providerId="LiveId" clId="{3AD8B5BF-A494-41EB-984A-D517B1BEF6ED}" dt="2022-11-11T17:49:53.485" v="2168" actId="26606"/>
          <ac:spMkLst>
            <pc:docMk/>
            <pc:sldMk cId="2118571741" sldId="658"/>
            <ac:spMk id="20489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7:49:53.475" v="2167" actId="26606"/>
          <ac:spMkLst>
            <pc:docMk/>
            <pc:sldMk cId="2118571741" sldId="658"/>
            <ac:spMk id="20494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7:50:20.669" v="2171" actId="26606"/>
          <ac:spMkLst>
            <pc:docMk/>
            <pc:sldMk cId="2118571741" sldId="658"/>
            <ac:spMk id="20496" creationId="{7F57BEA8-497D-4AA8-8A18-BDCD696B25FE}"/>
          </ac:spMkLst>
        </pc:spChg>
        <pc:spChg chg="add del">
          <ac:chgData name="Mohammad Mullick" userId="b7aa2462e5554273" providerId="LiveId" clId="{3AD8B5BF-A494-41EB-984A-D517B1BEF6ED}" dt="2022-11-11T17:50:50.154" v="2174" actId="26606"/>
          <ac:spMkLst>
            <pc:docMk/>
            <pc:sldMk cId="2118571741" sldId="658"/>
            <ac:spMk id="20505" creationId="{823AC064-BC96-4F32-8AE1-B2FD38754823}"/>
          </ac:spMkLst>
        </pc:spChg>
        <pc:spChg chg="add del">
          <ac:chgData name="Mohammad Mullick" userId="b7aa2462e5554273" providerId="LiveId" clId="{3AD8B5BF-A494-41EB-984A-D517B1BEF6ED}" dt="2022-11-11T17:51:14.018" v="2180" actId="26606"/>
          <ac:spMkLst>
            <pc:docMk/>
            <pc:sldMk cId="2118571741" sldId="658"/>
            <ac:spMk id="20512" creationId="{823AC064-BC96-4F32-8AE1-B2FD38754823}"/>
          </ac:spMkLst>
        </pc:spChg>
        <pc:spChg chg="add">
          <ac:chgData name="Mohammad Mullick" userId="b7aa2462e5554273" providerId="LiveId" clId="{3AD8B5BF-A494-41EB-984A-D517B1BEF6ED}" dt="2022-11-11T17:51:14.018" v="2180" actId="26606"/>
          <ac:spMkLst>
            <pc:docMk/>
            <pc:sldMk cId="2118571741" sldId="658"/>
            <ac:spMk id="20519" creationId="{A4AC5506-6312-4701-8D3C-40187889A947}"/>
          </ac:spMkLst>
        </pc:spChg>
        <pc:picChg chg="add mod">
          <ac:chgData name="Mohammad Mullick" userId="b7aa2462e5554273" providerId="LiveId" clId="{3AD8B5BF-A494-41EB-984A-D517B1BEF6ED}" dt="2022-11-11T17:51:14.018" v="2180" actId="26606"/>
          <ac:picMkLst>
            <pc:docMk/>
            <pc:sldMk cId="2118571741" sldId="658"/>
            <ac:picMk id="2" creationId="{FFD16396-1F38-1742-EC5D-D5ECAB5BFC12}"/>
          </ac:picMkLst>
        </pc:picChg>
        <pc:cxnChg chg="add del">
          <ac:chgData name="Mohammad Mullick" userId="b7aa2462e5554273" providerId="LiveId" clId="{3AD8B5BF-A494-41EB-984A-D517B1BEF6ED}" dt="2022-11-11T17:50:20.669" v="2171" actId="26606"/>
          <ac:cxnSpMkLst>
            <pc:docMk/>
            <pc:sldMk cId="2118571741" sldId="658"/>
            <ac:cxnSpMk id="20497" creationId="{D2E961F1-4A28-4A5F-BBD4-6E400E5E6C75}"/>
          </ac:cxnSpMkLst>
        </pc:cxnChg>
        <pc:cxnChg chg="add del">
          <ac:chgData name="Mohammad Mullick" userId="b7aa2462e5554273" providerId="LiveId" clId="{3AD8B5BF-A494-41EB-984A-D517B1BEF6ED}" dt="2022-11-11T17:50:20.669" v="2171" actId="26606"/>
          <ac:cxnSpMkLst>
            <pc:docMk/>
            <pc:sldMk cId="2118571741" sldId="658"/>
            <ac:cxnSpMk id="20498" creationId="{A82415D3-DDE5-4D63-8CB3-23A5EC581B27}"/>
          </ac:cxnSpMkLst>
        </pc:cxnChg>
        <pc:cxnChg chg="add del">
          <ac:chgData name="Mohammad Mullick" userId="b7aa2462e5554273" providerId="LiveId" clId="{3AD8B5BF-A494-41EB-984A-D517B1BEF6ED}" dt="2022-11-11T17:50:20.669" v="2171" actId="26606"/>
          <ac:cxnSpMkLst>
            <pc:docMk/>
            <pc:sldMk cId="2118571741" sldId="658"/>
            <ac:cxnSpMk id="20500" creationId="{AD7193FB-6AE6-4B3B-8F89-56B55DD63B4D}"/>
          </ac:cxnSpMkLst>
        </pc:cxnChg>
        <pc:cxnChg chg="add del">
          <ac:chgData name="Mohammad Mullick" userId="b7aa2462e5554273" providerId="LiveId" clId="{3AD8B5BF-A494-41EB-984A-D517B1BEF6ED}" dt="2022-11-11T17:50:50.154" v="2174" actId="26606"/>
          <ac:cxnSpMkLst>
            <pc:docMk/>
            <pc:sldMk cId="2118571741" sldId="658"/>
            <ac:cxnSpMk id="20507" creationId="{7E7C77BC-7138-40B1-A15B-20F57A494629}"/>
          </ac:cxnSpMkLst>
        </pc:cxnChg>
        <pc:cxnChg chg="add del">
          <ac:chgData name="Mohammad Mullick" userId="b7aa2462e5554273" providerId="LiveId" clId="{3AD8B5BF-A494-41EB-984A-D517B1BEF6ED}" dt="2022-11-11T17:51:14.018" v="2180" actId="26606"/>
          <ac:cxnSpMkLst>
            <pc:docMk/>
            <pc:sldMk cId="2118571741" sldId="658"/>
            <ac:cxnSpMk id="20514" creationId="{7E7C77BC-7138-40B1-A15B-20F57A494629}"/>
          </ac:cxnSpMkLst>
        </pc:cxnChg>
      </pc:sldChg>
      <pc:sldChg chg="addSp delSp modSp add del mod setBg">
        <pc:chgData name="Mohammad Mullick" userId="b7aa2462e5554273" providerId="LiveId" clId="{3AD8B5BF-A494-41EB-984A-D517B1BEF6ED}" dt="2022-11-11T18:11:01.723" v="2288" actId="47"/>
        <pc:sldMkLst>
          <pc:docMk/>
          <pc:sldMk cId="1978278179" sldId="659"/>
        </pc:sldMkLst>
        <pc:spChg chg="add del mod">
          <ac:chgData name="Mohammad Mullick" userId="b7aa2462e5554273" providerId="LiveId" clId="{3AD8B5BF-A494-41EB-984A-D517B1BEF6ED}" dt="2022-11-11T17:59:30.604" v="2191"/>
          <ac:spMkLst>
            <pc:docMk/>
            <pc:sldMk cId="1978278179" sldId="659"/>
            <ac:spMk id="3" creationId="{3836BECC-820D-31AB-3D32-DE923E152A23}"/>
          </ac:spMkLst>
        </pc:spChg>
        <pc:spChg chg="add del">
          <ac:chgData name="Mohammad Mullick" userId="b7aa2462e5554273" providerId="LiveId" clId="{3AD8B5BF-A494-41EB-984A-D517B1BEF6ED}" dt="2022-11-11T17:59:37.682" v="2193"/>
          <ac:spMkLst>
            <pc:docMk/>
            <pc:sldMk cId="1978278179" sldId="659"/>
            <ac:spMk id="5" creationId="{3CC514B6-F2CD-57E3-C6F1-171667BABBD7}"/>
          </ac:spMkLst>
        </pc:spChg>
        <pc:spChg chg="add mod">
          <ac:chgData name="Mohammad Mullick" userId="b7aa2462e5554273" providerId="LiveId" clId="{3AD8B5BF-A494-41EB-984A-D517B1BEF6ED}" dt="2022-11-11T18:02:31.410" v="2219" actId="2711"/>
          <ac:spMkLst>
            <pc:docMk/>
            <pc:sldMk cId="1978278179" sldId="659"/>
            <ac:spMk id="8" creationId="{45B3C0B8-7317-1BA7-A7EF-FEF5E5D44C92}"/>
          </ac:spMkLst>
        </pc:spChg>
        <pc:spChg chg="add del mod">
          <ac:chgData name="Mohammad Mullick" userId="b7aa2462e5554273" providerId="LiveId" clId="{3AD8B5BF-A494-41EB-984A-D517B1BEF6ED}" dt="2022-11-11T18:01:18.192" v="2211"/>
          <ac:spMkLst>
            <pc:docMk/>
            <pc:sldMk cId="1978278179" sldId="659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8:02:23.922" v="2218" actId="2711"/>
          <ac:spMkLst>
            <pc:docMk/>
            <pc:sldMk cId="1978278179" sldId="659"/>
            <ac:spMk id="20482" creationId="{3BEA4D90-BE4D-533A-CF90-669ABAE28C88}"/>
          </ac:spMkLst>
        </pc:spChg>
        <pc:spChg chg="add">
          <ac:chgData name="Mohammad Mullick" userId="b7aa2462e5554273" providerId="LiveId" clId="{3AD8B5BF-A494-41EB-984A-D517B1BEF6ED}" dt="2022-11-11T18:01:27.230" v="2212" actId="26606"/>
          <ac:spMkLst>
            <pc:docMk/>
            <pc:sldMk cId="1978278179" sldId="659"/>
            <ac:spMk id="20484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8:00:05.199" v="2197" actId="26606"/>
          <ac:spMkLst>
            <pc:docMk/>
            <pc:sldMk cId="1978278179" sldId="659"/>
            <ac:spMk id="20486" creationId="{42DA6076-EEA3-0EE7-D4E8-59FAADB3EA8F}"/>
          </ac:spMkLst>
        </pc:spChg>
        <pc:spChg chg="add del">
          <ac:chgData name="Mohammad Mullick" userId="b7aa2462e5554273" providerId="LiveId" clId="{3AD8B5BF-A494-41EB-984A-D517B1BEF6ED}" dt="2022-11-11T18:00:31.585" v="2209"/>
          <ac:spMkLst>
            <pc:docMk/>
            <pc:sldMk cId="1978278179" sldId="659"/>
            <ac:spMk id="20487" creationId="{A4AC5506-6312-4701-8D3C-40187889A947}"/>
          </ac:spMkLst>
        </pc:spChg>
        <pc:spChg chg="add del">
          <ac:chgData name="Mohammad Mullick" userId="b7aa2462e5554273" providerId="LiveId" clId="{3AD8B5BF-A494-41EB-984A-D517B1BEF6ED}" dt="2022-11-11T18:00:05.199" v="2197" actId="26606"/>
          <ac:spMkLst>
            <pc:docMk/>
            <pc:sldMk cId="1978278179" sldId="659"/>
            <ac:spMk id="20489" creationId="{1A95671B-3CC6-4792-9114-B74FAEA224E6}"/>
          </ac:spMkLst>
        </pc:spChg>
        <pc:graphicFrameChg chg="add del mod">
          <ac:chgData name="Mohammad Mullick" userId="b7aa2462e5554273" providerId="LiveId" clId="{3AD8B5BF-A494-41EB-984A-D517B1BEF6ED}" dt="2022-11-11T17:59:30.604" v="2191"/>
          <ac:graphicFrameMkLst>
            <pc:docMk/>
            <pc:sldMk cId="1978278179" sldId="659"/>
            <ac:graphicFrameMk id="2" creationId="{F0CDCEF8-2CDC-91FF-8A3E-8B4CF8C7B875}"/>
          </ac:graphicFrameMkLst>
        </pc:graphicFrameChg>
        <pc:graphicFrameChg chg="add del mod">
          <ac:chgData name="Mohammad Mullick" userId="b7aa2462e5554273" providerId="LiveId" clId="{3AD8B5BF-A494-41EB-984A-D517B1BEF6ED}" dt="2022-11-11T17:59:37.682" v="2193"/>
          <ac:graphicFrameMkLst>
            <pc:docMk/>
            <pc:sldMk cId="1978278179" sldId="659"/>
            <ac:graphicFrameMk id="4" creationId="{255A1074-22A0-3A4E-85BD-1AFC868AB3C8}"/>
          </ac:graphicFrameMkLst>
        </pc:graphicFrameChg>
        <pc:graphicFrameChg chg="add mod ord modGraphic">
          <ac:chgData name="Mohammad Mullick" userId="b7aa2462e5554273" providerId="LiveId" clId="{3AD8B5BF-A494-41EB-984A-D517B1BEF6ED}" dt="2022-11-11T18:04:09.911" v="2224" actId="14734"/>
          <ac:graphicFrameMkLst>
            <pc:docMk/>
            <pc:sldMk cId="1978278179" sldId="659"/>
            <ac:graphicFrameMk id="7" creationId="{6D0D08B5-D6E0-BEE5-F6BC-4CF004FA64ED}"/>
          </ac:graphicFrameMkLst>
        </pc:graphicFrameChg>
        <pc:picChg chg="add del mod">
          <ac:chgData name="Mohammad Mullick" userId="b7aa2462e5554273" providerId="LiveId" clId="{3AD8B5BF-A494-41EB-984A-D517B1BEF6ED}" dt="2022-11-11T18:00:34.704" v="2210"/>
          <ac:picMkLst>
            <pc:docMk/>
            <pc:sldMk cId="1978278179" sldId="659"/>
            <ac:picMk id="6" creationId="{8287F16E-2B80-393C-5654-5875713577CB}"/>
          </ac:picMkLst>
        </pc:picChg>
      </pc:sldChg>
      <pc:sldChg chg="add del">
        <pc:chgData name="Mohammad Mullick" userId="b7aa2462e5554273" providerId="LiveId" clId="{3AD8B5BF-A494-41EB-984A-D517B1BEF6ED}" dt="2022-11-11T18:39:48.531" v="2493" actId="47"/>
        <pc:sldMkLst>
          <pc:docMk/>
          <pc:sldMk cId="2568660441" sldId="660"/>
        </pc:sldMkLst>
      </pc:sldChg>
      <pc:sldChg chg="addSp delSp modSp add mod setBg">
        <pc:chgData name="Mohammad Mullick" userId="b7aa2462e5554273" providerId="LiveId" clId="{3AD8B5BF-A494-41EB-984A-D517B1BEF6ED}" dt="2022-11-11T18:17:50.364" v="2314" actId="20577"/>
        <pc:sldMkLst>
          <pc:docMk/>
          <pc:sldMk cId="1843096801" sldId="661"/>
        </pc:sldMkLst>
        <pc:spChg chg="add del">
          <ac:chgData name="Mohammad Mullick" userId="b7aa2462e5554273" providerId="LiveId" clId="{3AD8B5BF-A494-41EB-984A-D517B1BEF6ED}" dt="2022-11-11T18:07:39.393" v="2231"/>
          <ac:spMkLst>
            <pc:docMk/>
            <pc:sldMk cId="1843096801" sldId="661"/>
            <ac:spMk id="3" creationId="{6B77BB1E-E68C-60FC-6AD8-6318024C6706}"/>
          </ac:spMkLst>
        </pc:spChg>
        <pc:spChg chg="add mod">
          <ac:chgData name="Mohammad Mullick" userId="b7aa2462e5554273" providerId="LiveId" clId="{3AD8B5BF-A494-41EB-984A-D517B1BEF6ED}" dt="2022-11-11T18:17:50.364" v="2314" actId="20577"/>
          <ac:spMkLst>
            <pc:docMk/>
            <pc:sldMk cId="1843096801" sldId="661"/>
            <ac:spMk id="6" creationId="{2356C913-0D47-500E-DB05-D4D702B30D8A}"/>
          </ac:spMkLst>
        </pc:spChg>
        <pc:spChg chg="add del mod">
          <ac:chgData name="Mohammad Mullick" userId="b7aa2462e5554273" providerId="LiveId" clId="{3AD8B5BF-A494-41EB-984A-D517B1BEF6ED}" dt="2022-11-11T18:10:09.358" v="2261"/>
          <ac:spMkLst>
            <pc:docMk/>
            <pc:sldMk cId="1843096801" sldId="661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8:09:12.617" v="2253"/>
          <ac:spMkLst>
            <pc:docMk/>
            <pc:sldMk cId="1843096801" sldId="661"/>
            <ac:spMk id="20482" creationId="{3BEA4D90-BE4D-533A-CF90-669ABAE28C88}"/>
          </ac:spMkLst>
        </pc:spChg>
        <pc:spChg chg="add del">
          <ac:chgData name="Mohammad Mullick" userId="b7aa2462e5554273" providerId="LiveId" clId="{3AD8B5BF-A494-41EB-984A-D517B1BEF6ED}" dt="2022-11-11T18:08:44.317" v="2242" actId="26606"/>
          <ac:spMkLst>
            <pc:docMk/>
            <pc:sldMk cId="1843096801" sldId="661"/>
            <ac:spMk id="20486" creationId="{E6E1683D-D072-438C-E4A0-DE24F282572B}"/>
          </ac:spMkLst>
        </pc:spChg>
        <pc:spChg chg="add del">
          <ac:chgData name="Mohammad Mullick" userId="b7aa2462e5554273" providerId="LiveId" clId="{3AD8B5BF-A494-41EB-984A-D517B1BEF6ED}" dt="2022-11-11T18:09:12.617" v="2253"/>
          <ac:spMkLst>
            <pc:docMk/>
            <pc:sldMk cId="1843096801" sldId="661"/>
            <ac:spMk id="20487" creationId="{53F29798-D584-4792-9B62-3F5F5C36D619}"/>
          </ac:spMkLst>
        </pc:spChg>
        <pc:spChg chg="add del">
          <ac:chgData name="Mohammad Mullick" userId="b7aa2462e5554273" providerId="LiveId" clId="{3AD8B5BF-A494-41EB-984A-D517B1BEF6ED}" dt="2022-11-11T18:08:44.317" v="2242" actId="26606"/>
          <ac:spMkLst>
            <pc:docMk/>
            <pc:sldMk cId="1843096801" sldId="661"/>
            <ac:spMk id="20489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8:09:12.056" v="2251" actId="26606"/>
          <ac:spMkLst>
            <pc:docMk/>
            <pc:sldMk cId="1843096801" sldId="661"/>
            <ac:spMk id="20491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8:09:12.056" v="2251" actId="26606"/>
          <ac:spMkLst>
            <pc:docMk/>
            <pc:sldMk cId="1843096801" sldId="661"/>
            <ac:spMk id="20492" creationId="{C4364414-98C4-878A-A6CD-23A222AC698A}"/>
          </ac:spMkLst>
        </pc:spChg>
        <pc:graphicFrameChg chg="add del mod">
          <ac:chgData name="Mohammad Mullick" userId="b7aa2462e5554273" providerId="LiveId" clId="{3AD8B5BF-A494-41EB-984A-D517B1BEF6ED}" dt="2022-11-11T18:07:39.393" v="2231"/>
          <ac:graphicFrameMkLst>
            <pc:docMk/>
            <pc:sldMk cId="1843096801" sldId="661"/>
            <ac:graphicFrameMk id="2" creationId="{E52E34C9-34AA-50DD-1741-1789ECB8F75F}"/>
          </ac:graphicFrameMkLst>
        </pc:graphicFrameChg>
        <pc:graphicFrameChg chg="add mod modGraphic">
          <ac:chgData name="Mohammad Mullick" userId="b7aa2462e5554273" providerId="LiveId" clId="{3AD8B5BF-A494-41EB-984A-D517B1BEF6ED}" dt="2022-11-11T18:17:30.061" v="2308" actId="14100"/>
          <ac:graphicFrameMkLst>
            <pc:docMk/>
            <pc:sldMk cId="1843096801" sldId="661"/>
            <ac:graphicFrameMk id="5" creationId="{0CC795AD-4446-26EC-A4F7-111178D31724}"/>
          </ac:graphicFrameMkLst>
        </pc:graphicFrameChg>
        <pc:picChg chg="add del mod">
          <ac:chgData name="Mohammad Mullick" userId="b7aa2462e5554273" providerId="LiveId" clId="{3AD8B5BF-A494-41EB-984A-D517B1BEF6ED}" dt="2022-11-11T18:09:18.895" v="2260"/>
          <ac:picMkLst>
            <pc:docMk/>
            <pc:sldMk cId="1843096801" sldId="661"/>
            <ac:picMk id="4" creationId="{57A00C42-C6DC-F490-268F-F361BD35BAB6}"/>
          </ac:picMkLst>
        </pc:picChg>
      </pc:sldChg>
      <pc:sldChg chg="addSp delSp modSp add mod setBg">
        <pc:chgData name="Mohammad Mullick" userId="b7aa2462e5554273" providerId="LiveId" clId="{3AD8B5BF-A494-41EB-984A-D517B1BEF6ED}" dt="2022-11-11T18:31:20.591" v="2419" actId="20577"/>
        <pc:sldMkLst>
          <pc:docMk/>
          <pc:sldMk cId="3490228390" sldId="662"/>
        </pc:sldMkLst>
        <pc:spChg chg="add mod">
          <ac:chgData name="Mohammad Mullick" userId="b7aa2462e5554273" providerId="LiveId" clId="{3AD8B5BF-A494-41EB-984A-D517B1BEF6ED}" dt="2022-11-11T18:31:20.591" v="2419" actId="20577"/>
          <ac:spMkLst>
            <pc:docMk/>
            <pc:sldMk cId="3490228390" sldId="662"/>
            <ac:spMk id="6" creationId="{5C9F0552-33CE-22AF-2F75-0AA960815164}"/>
          </ac:spMkLst>
        </pc:spChg>
        <pc:spChg chg="add del mod">
          <ac:chgData name="Mohammad Mullick" userId="b7aa2462e5554273" providerId="LiveId" clId="{3AD8B5BF-A494-41EB-984A-D517B1BEF6ED}" dt="2022-11-11T18:28:57.053" v="2387"/>
          <ac:spMkLst>
            <pc:docMk/>
            <pc:sldMk cId="3490228390" sldId="662"/>
            <ac:spMk id="8195" creationId="{52B273CB-611F-73D0-AFD7-4D6AAE8A43BE}"/>
          </ac:spMkLst>
        </pc:spChg>
        <pc:spChg chg="mod">
          <ac:chgData name="Mohammad Mullick" userId="b7aa2462e5554273" providerId="LiveId" clId="{3AD8B5BF-A494-41EB-984A-D517B1BEF6ED}" dt="2022-11-11T18:28:21.454" v="2380" actId="26606"/>
          <ac:spMkLst>
            <pc:docMk/>
            <pc:sldMk cId="3490228390" sldId="662"/>
            <ac:spMk id="20482" creationId="{3BEA4D90-BE4D-533A-CF90-669ABAE28C88}"/>
          </ac:spMkLst>
        </pc:spChg>
        <pc:spChg chg="add del">
          <ac:chgData name="Mohammad Mullick" userId="b7aa2462e5554273" providerId="LiveId" clId="{3AD8B5BF-A494-41EB-984A-D517B1BEF6ED}" dt="2022-11-11T18:28:16.140" v="2374" actId="26606"/>
          <ac:spMkLst>
            <pc:docMk/>
            <pc:sldMk cId="3490228390" sldId="662"/>
            <ac:spMk id="20484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8:28:16.140" v="2374" actId="26606"/>
          <ac:spMkLst>
            <pc:docMk/>
            <pc:sldMk cId="3490228390" sldId="662"/>
            <ac:spMk id="20485" creationId="{9C166F07-19CF-FD71-6E26-29E78ED837DF}"/>
          </ac:spMkLst>
        </pc:spChg>
        <pc:spChg chg="add del">
          <ac:chgData name="Mohammad Mullick" userId="b7aa2462e5554273" providerId="LiveId" clId="{3AD8B5BF-A494-41EB-984A-D517B1BEF6ED}" dt="2022-11-11T18:25:19.972" v="2332" actId="26606"/>
          <ac:spMkLst>
            <pc:docMk/>
            <pc:sldMk cId="3490228390" sldId="662"/>
            <ac:spMk id="20486" creationId="{86891246-787E-0D0E-1A73-505E311ABA5F}"/>
          </ac:spMkLst>
        </pc:spChg>
        <pc:spChg chg="add del">
          <ac:chgData name="Mohammad Mullick" userId="b7aa2462e5554273" providerId="LiveId" clId="{3AD8B5BF-A494-41EB-984A-D517B1BEF6ED}" dt="2022-11-11T18:27:12.328" v="2363"/>
          <ac:spMkLst>
            <pc:docMk/>
            <pc:sldMk cId="3490228390" sldId="662"/>
            <ac:spMk id="20487" creationId="{F0DCC097-1DB8-4B6D-85D0-6FBA0E1CA4BA}"/>
          </ac:spMkLst>
        </pc:spChg>
        <pc:spChg chg="add del">
          <ac:chgData name="Mohammad Mullick" userId="b7aa2462e5554273" providerId="LiveId" clId="{3AD8B5BF-A494-41EB-984A-D517B1BEF6ED}" dt="2022-11-11T18:28:19.100" v="2377" actId="26606"/>
          <ac:spMkLst>
            <pc:docMk/>
            <pc:sldMk cId="3490228390" sldId="662"/>
            <ac:spMk id="20488" creationId="{32AEEBC8-9D30-42EF-95F2-386C2653FBF0}"/>
          </ac:spMkLst>
        </pc:spChg>
        <pc:spChg chg="add del">
          <ac:chgData name="Mohammad Mullick" userId="b7aa2462e5554273" providerId="LiveId" clId="{3AD8B5BF-A494-41EB-984A-D517B1BEF6ED}" dt="2022-11-11T18:27:12.328" v="2363"/>
          <ac:spMkLst>
            <pc:docMk/>
            <pc:sldMk cId="3490228390" sldId="662"/>
            <ac:spMk id="20489" creationId="{E0B58608-23C8-4441-994D-C6823EEE1DB7}"/>
          </ac:spMkLst>
        </pc:spChg>
        <pc:spChg chg="add del">
          <ac:chgData name="Mohammad Mullick" userId="b7aa2462e5554273" providerId="LiveId" clId="{3AD8B5BF-A494-41EB-984A-D517B1BEF6ED}" dt="2022-11-11T18:28:19.100" v="2377" actId="26606"/>
          <ac:spMkLst>
            <pc:docMk/>
            <pc:sldMk cId="3490228390" sldId="662"/>
            <ac:spMk id="20490" creationId="{2E92FA66-67D7-4CB4-94D3-E643A9AD4757}"/>
          </ac:spMkLst>
        </pc:spChg>
        <pc:spChg chg="add del">
          <ac:chgData name="Mohammad Mullick" userId="b7aa2462e5554273" providerId="LiveId" clId="{3AD8B5BF-A494-41EB-984A-D517B1BEF6ED}" dt="2022-11-11T18:25:19.972" v="2332" actId="26606"/>
          <ac:spMkLst>
            <pc:docMk/>
            <pc:sldMk cId="3490228390" sldId="662"/>
            <ac:spMk id="20491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8:28:19.100" v="2377" actId="26606"/>
          <ac:spMkLst>
            <pc:docMk/>
            <pc:sldMk cId="3490228390" sldId="662"/>
            <ac:spMk id="20492" creationId="{6F3124BC-D96D-B424-09A5-5C04318F7A4B}"/>
          </ac:spMkLst>
        </pc:spChg>
        <pc:spChg chg="add del">
          <ac:chgData name="Mohammad Mullick" userId="b7aa2462e5554273" providerId="LiveId" clId="{3AD8B5BF-A494-41EB-984A-D517B1BEF6ED}" dt="2022-11-11T18:25:23.052" v="2335" actId="26606"/>
          <ac:spMkLst>
            <pc:docMk/>
            <pc:sldMk cId="3490228390" sldId="662"/>
            <ac:spMk id="20493" creationId="{32AEEBC8-9D30-42EF-95F2-386C2653FBF0}"/>
          </ac:spMkLst>
        </pc:spChg>
        <pc:spChg chg="add del">
          <ac:chgData name="Mohammad Mullick" userId="b7aa2462e5554273" providerId="LiveId" clId="{3AD8B5BF-A494-41EB-984A-D517B1BEF6ED}" dt="2022-11-11T18:25:23.052" v="2335" actId="26606"/>
          <ac:spMkLst>
            <pc:docMk/>
            <pc:sldMk cId="3490228390" sldId="662"/>
            <ac:spMk id="20494" creationId="{2E92FA66-67D7-4CB4-94D3-E643A9AD4757}"/>
          </ac:spMkLst>
        </pc:spChg>
        <pc:spChg chg="add del">
          <ac:chgData name="Mohammad Mullick" userId="b7aa2462e5554273" providerId="LiveId" clId="{3AD8B5BF-A494-41EB-984A-D517B1BEF6ED}" dt="2022-11-11T18:25:23.052" v="2335" actId="26606"/>
          <ac:spMkLst>
            <pc:docMk/>
            <pc:sldMk cId="3490228390" sldId="662"/>
            <ac:spMk id="20495" creationId="{CA5C9797-F323-0C8C-39BB-0CCFC3E6D9BF}"/>
          </ac:spMkLst>
        </pc:spChg>
        <pc:spChg chg="add del">
          <ac:chgData name="Mohammad Mullick" userId="b7aa2462e5554273" providerId="LiveId" clId="{3AD8B5BF-A494-41EB-984A-D517B1BEF6ED}" dt="2022-11-11T18:28:21.454" v="2380" actId="26606"/>
          <ac:spMkLst>
            <pc:docMk/>
            <pc:sldMk cId="3490228390" sldId="662"/>
            <ac:spMk id="20496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8:27:10.055" v="2361"/>
          <ac:spMkLst>
            <pc:docMk/>
            <pc:sldMk cId="3490228390" sldId="662"/>
            <ac:spMk id="20497" creationId="{F0DCC097-1DB8-4B6D-85D0-6FBA0E1CA4BA}"/>
          </ac:spMkLst>
        </pc:spChg>
        <pc:spChg chg="add del">
          <ac:chgData name="Mohammad Mullick" userId="b7aa2462e5554273" providerId="LiveId" clId="{3AD8B5BF-A494-41EB-984A-D517B1BEF6ED}" dt="2022-11-11T18:27:10.055" v="2361"/>
          <ac:spMkLst>
            <pc:docMk/>
            <pc:sldMk cId="3490228390" sldId="662"/>
            <ac:spMk id="20498" creationId="{E0B58608-23C8-4441-994D-C6823EEE1DB7}"/>
          </ac:spMkLst>
        </pc:spChg>
        <pc:spChg chg="add del">
          <ac:chgData name="Mohammad Mullick" userId="b7aa2462e5554273" providerId="LiveId" clId="{3AD8B5BF-A494-41EB-984A-D517B1BEF6ED}" dt="2022-11-11T18:28:21.454" v="2380" actId="26606"/>
          <ac:spMkLst>
            <pc:docMk/>
            <pc:sldMk cId="3490228390" sldId="662"/>
            <ac:spMk id="20499" creationId="{9C166F07-19CF-FD71-6E26-29E78ED837DF}"/>
          </ac:spMkLst>
        </pc:spChg>
        <pc:spChg chg="add del">
          <ac:chgData name="Mohammad Mullick" userId="b7aa2462e5554273" providerId="LiveId" clId="{3AD8B5BF-A494-41EB-984A-D517B1BEF6ED}" dt="2022-11-11T18:25:31.533" v="2340" actId="26606"/>
          <ac:spMkLst>
            <pc:docMk/>
            <pc:sldMk cId="3490228390" sldId="662"/>
            <ac:spMk id="20500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8:25:31.533" v="2340" actId="26606"/>
          <ac:spMkLst>
            <pc:docMk/>
            <pc:sldMk cId="3490228390" sldId="662"/>
            <ac:spMk id="20501" creationId="{86891246-787E-0D0E-1A73-505E311ABA5F}"/>
          </ac:spMkLst>
        </pc:spChg>
        <pc:spChg chg="add del">
          <ac:chgData name="Mohammad Mullick" userId="b7aa2462e5554273" providerId="LiveId" clId="{3AD8B5BF-A494-41EB-984A-D517B1BEF6ED}" dt="2022-11-11T18:27:08.461" v="2359"/>
          <ac:spMkLst>
            <pc:docMk/>
            <pc:sldMk cId="3490228390" sldId="662"/>
            <ac:spMk id="20503" creationId="{F0DCC097-1DB8-4B6D-85D0-6FBA0E1CA4BA}"/>
          </ac:spMkLst>
        </pc:spChg>
        <pc:spChg chg="add del">
          <ac:chgData name="Mohammad Mullick" userId="b7aa2462e5554273" providerId="LiveId" clId="{3AD8B5BF-A494-41EB-984A-D517B1BEF6ED}" dt="2022-11-11T18:27:08.461" v="2359"/>
          <ac:spMkLst>
            <pc:docMk/>
            <pc:sldMk cId="3490228390" sldId="662"/>
            <ac:spMk id="20504" creationId="{E0B58608-23C8-4441-994D-C6823EEE1DB7}"/>
          </ac:spMkLst>
        </pc:spChg>
        <pc:spChg chg="add del">
          <ac:chgData name="Mohammad Mullick" userId="b7aa2462e5554273" providerId="LiveId" clId="{3AD8B5BF-A494-41EB-984A-D517B1BEF6ED}" dt="2022-11-11T18:25:53.444" v="2344" actId="26606"/>
          <ac:spMkLst>
            <pc:docMk/>
            <pc:sldMk cId="3490228390" sldId="662"/>
            <ac:spMk id="20506" creationId="{979E27D9-03C7-44E2-9FF8-15D0C8506AF7}"/>
          </ac:spMkLst>
        </pc:spChg>
        <pc:spChg chg="add del">
          <ac:chgData name="Mohammad Mullick" userId="b7aa2462e5554273" providerId="LiveId" clId="{3AD8B5BF-A494-41EB-984A-D517B1BEF6ED}" dt="2022-11-11T18:25:53.444" v="2344" actId="26606"/>
          <ac:spMkLst>
            <pc:docMk/>
            <pc:sldMk cId="3490228390" sldId="662"/>
            <ac:spMk id="20507" creationId="{960896B5-8699-6B69-3B5B-CF130339C0E1}"/>
          </ac:spMkLst>
        </pc:spChg>
        <pc:spChg chg="add del">
          <ac:chgData name="Mohammad Mullick" userId="b7aa2462e5554273" providerId="LiveId" clId="{3AD8B5BF-A494-41EB-984A-D517B1BEF6ED}" dt="2022-11-11T18:25:53.444" v="2344" actId="26606"/>
          <ac:spMkLst>
            <pc:docMk/>
            <pc:sldMk cId="3490228390" sldId="662"/>
            <ac:spMk id="20508" creationId="{EEBF1590-3B36-48EE-A89D-3B6F3CB256AB}"/>
          </ac:spMkLst>
        </pc:spChg>
        <pc:spChg chg="add del">
          <ac:chgData name="Mohammad Mullick" userId="b7aa2462e5554273" providerId="LiveId" clId="{3AD8B5BF-A494-41EB-984A-D517B1BEF6ED}" dt="2022-11-11T18:25:53.444" v="2344" actId="26606"/>
          <ac:spMkLst>
            <pc:docMk/>
            <pc:sldMk cId="3490228390" sldId="662"/>
            <ac:spMk id="20509" creationId="{AC8F6C8C-AB5A-4548-942D-E3FD40ACBC49}"/>
          </ac:spMkLst>
        </pc:spChg>
        <pc:spChg chg="add del">
          <ac:chgData name="Mohammad Mullick" userId="b7aa2462e5554273" providerId="LiveId" clId="{3AD8B5BF-A494-41EB-984A-D517B1BEF6ED}" dt="2022-11-11T18:27:07.789" v="2357" actId="26606"/>
          <ac:spMkLst>
            <pc:docMk/>
            <pc:sldMk cId="3490228390" sldId="662"/>
            <ac:spMk id="20511" creationId="{1A95671B-3CC6-4792-9114-B74FAEA224E6}"/>
          </ac:spMkLst>
        </pc:spChg>
        <pc:spChg chg="add del">
          <ac:chgData name="Mohammad Mullick" userId="b7aa2462e5554273" providerId="LiveId" clId="{3AD8B5BF-A494-41EB-984A-D517B1BEF6ED}" dt="2022-11-11T18:27:07.789" v="2357" actId="26606"/>
          <ac:spMkLst>
            <pc:docMk/>
            <pc:sldMk cId="3490228390" sldId="662"/>
            <ac:spMk id="20512" creationId="{86891246-787E-0D0E-1A73-505E311ABA5F}"/>
          </ac:spMkLst>
        </pc:spChg>
        <pc:graphicFrameChg chg="add mod modGraphic">
          <ac:chgData name="Mohammad Mullick" userId="b7aa2462e5554273" providerId="LiveId" clId="{3AD8B5BF-A494-41EB-984A-D517B1BEF6ED}" dt="2022-11-11T18:29:31.217" v="2395" actId="14100"/>
          <ac:graphicFrameMkLst>
            <pc:docMk/>
            <pc:sldMk cId="3490228390" sldId="662"/>
            <ac:graphicFrameMk id="5" creationId="{EBC50C33-4470-7802-218B-5B0A5AACF5E4}"/>
          </ac:graphicFrameMkLst>
        </pc:graphicFrameChg>
        <pc:picChg chg="add del mod">
          <ac:chgData name="Mohammad Mullick" userId="b7aa2462e5554273" providerId="LiveId" clId="{3AD8B5BF-A494-41EB-984A-D517B1BEF6ED}" dt="2022-11-11T18:23:32.988" v="2323"/>
          <ac:picMkLst>
            <pc:docMk/>
            <pc:sldMk cId="3490228390" sldId="662"/>
            <ac:picMk id="2" creationId="{F83B8444-416C-A59B-273B-36D1231C9ABC}"/>
          </ac:picMkLst>
        </pc:picChg>
        <pc:picChg chg="add del mod">
          <ac:chgData name="Mohammad Mullick" userId="b7aa2462e5554273" providerId="LiveId" clId="{3AD8B5BF-A494-41EB-984A-D517B1BEF6ED}" dt="2022-11-11T18:27:15.853" v="2367"/>
          <ac:picMkLst>
            <pc:docMk/>
            <pc:sldMk cId="3490228390" sldId="662"/>
            <ac:picMk id="3" creationId="{DEE4FAE5-1EF7-9888-C8C3-DCAE17D5AD96}"/>
          </ac:picMkLst>
        </pc:picChg>
        <pc:picChg chg="add del mod">
          <ac:chgData name="Mohammad Mullick" userId="b7aa2462e5554273" providerId="LiveId" clId="{3AD8B5BF-A494-41EB-984A-D517B1BEF6ED}" dt="2022-11-11T18:28:28.281" v="2384"/>
          <ac:picMkLst>
            <pc:docMk/>
            <pc:sldMk cId="3490228390" sldId="662"/>
            <ac:picMk id="4" creationId="{C816DFD5-111A-F43F-E7B7-36DA91912D4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CBC494AE-0E97-0C26-AB75-B30BF96093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09F16340-9FB3-D2C9-E609-6AD3C4ACECC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6" name="Rectangle 4">
            <a:extLst>
              <a:ext uri="{FF2B5EF4-FFF2-40B4-BE49-F238E27FC236}">
                <a16:creationId xmlns:a16="http://schemas.microsoft.com/office/drawing/2014/main" id="{CEF4F615-8844-DF30-05F4-BA97B3C19D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7" name="Rectangle 5">
            <a:extLst>
              <a:ext uri="{FF2B5EF4-FFF2-40B4-BE49-F238E27FC236}">
                <a16:creationId xmlns:a16="http://schemas.microsoft.com/office/drawing/2014/main" id="{BCD18762-C0DB-987C-19C8-566AC4FC04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218BFC-0E78-48A4-94AB-352885B4A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1D0F9D3F-2F20-564A-90D6-FB7EA6D019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68B060F0-90FE-D8DF-3D2A-BDA7725DE7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7A8A362-D40F-F2C5-C5C1-A35A6C79E0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B59A1E6A-EC60-AE55-9661-6E43F78BC0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38650"/>
            <a:ext cx="5635625" cy="42052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5B889BC2-080D-677D-1AF9-4AA5C29D66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E62315CE-D4C2-DA44-41FF-ED2F343F0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AF2952-0089-47E8-B8D1-71A9A6981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F1D3915-6018-1A75-42F2-F1F06CCA60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437843-8F20-4168-B9C0-DFC4B3152F5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C1F2237-CA30-463E-F235-27A0CDED32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36FE00-345F-531D-9EA4-5A266EEAA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800" y="4438650"/>
            <a:ext cx="51657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846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19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596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26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116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59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52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464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382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355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D78C4CD-5AE2-9B26-3F93-BD5ACDA782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C42739C-5F76-DB48-94A4-ACB00DD84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B290E53-DE4C-6759-1346-7E45D5889F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31614A-CE11-4A8F-8F96-5C0E5E697DF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614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181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636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00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368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64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411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68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B92F9-A5BD-8EFE-9E16-75ACAC01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7146-9A3F-FC74-BBF8-522F4181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27964-EB9E-10BF-8FE3-E80E6901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2DC18-FF6B-4394-9800-3A0139606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9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C9A4C-4B8A-EB63-6394-84B5D310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85FF5-B52C-01C9-71FE-4E29DEF0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321B4-DD54-17BA-DF2F-03C1E732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0A777-A078-4EBE-B8FB-8A2EA5A87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93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2B9F8-F29A-3C5B-6F7D-48FDA10F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F1FD3-651B-046C-3E04-90532187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02BA6-B716-6F47-924F-4E52B842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959-6EFC-4B18-8569-5E228238D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64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C213-1791-C5AE-C1DC-3C879AA2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A8522-8132-72A8-8BAC-36C82B5F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5D253-6642-DC6C-872D-5E5DA8DB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AF15-FAB4-4AE6-A3BC-0418502F0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74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689D8-4FF6-CAF6-D407-F7020DE2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947C-CC94-9E11-F8C3-A5B6D6BE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24436-03B0-A88A-3165-E6AAAF7C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D236-9D64-4B0F-9E81-1D9210D59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13B652-DC32-7F8F-4853-77B63444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3035DE-2151-F4F3-5CD6-262C9E1D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9C3CDD-4378-8DF6-EE79-E0660629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4081-E021-4B46-BBCC-4D413405B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13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3EC69D-4391-7E48-41FC-7AEE66DD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2E5478-9D13-EB15-947B-BF66FD7F6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09AFA6-BEBA-A2A9-0C32-A37937E3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7AB8-263B-441D-9D91-20ABECA7B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44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213736-A305-CF60-C4D0-7DF1AC66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91552E2-AF49-B0B6-38EF-B7319CBF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A6D1C8-3D64-3F26-4FE9-EC9A27F3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95EFE-66B0-46A6-9D8D-DAC38539A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4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3E07D46-D875-1AD0-6365-71D5FE49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2CE8E22-9DE5-2224-2B2F-F9F6AE87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5BB9D0-A884-115C-ACBD-858B8AF4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2618-FCA1-47B0-A0C2-4AB9FC338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65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B1377C-A053-06F8-7F29-8561EF588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9F5E0F-4A81-ABFC-E5C0-EEB8A25C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83D62D-9309-E8B1-0B83-C00A6DBF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DEDD-2930-471A-9035-5513568C6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48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06858F-D1A5-CC07-68DB-B7E2C81D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0AAC8E-5967-E750-A2E0-3DA85DCF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0E5FE6-B4EE-B413-BCA1-2061042E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851B-714E-4285-A6D1-0419F3ACC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79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F058B3B-C638-F71A-01A1-CA6268F0FC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4DD81D-8DF3-BDAD-9DD0-B9D0F94555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CEA9F-987C-45CD-B900-A6B9F1BEA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CEF0C-A162-EC05-33B3-38AFD386B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6C75F-65F4-DCB3-C738-CF5378DB3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2A8499-FAAF-4DC3-925A-1ED582E20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.org/core/search?filters%5BauthorTerms%5D=I.%20Boege&amp;eventCode=SE-A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8157DDC-F144-FBF9-DD46-C16FC5B09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2327275"/>
          </a:xfrm>
        </p:spPr>
        <p:txBody>
          <a:bodyPr/>
          <a:lstStyle/>
          <a:p>
            <a:r>
              <a:rPr lang="en-GB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and Adolescent Mental Health: Prioritizing Service Needs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1C7DF31-2153-8C16-28A1-1CADECEA8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563" y="3214688"/>
            <a:ext cx="6986587" cy="29003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Mohammad S I Mullick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MBBS, PhD, FCPS, FRCPsych, DCAP</a:t>
            </a:r>
          </a:p>
          <a:p>
            <a:pPr eaLnBrk="1" hangingPunct="1">
              <a:defRPr/>
            </a:pPr>
            <a:r>
              <a:rPr lang="en-US" sz="20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Professor (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Rtd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.) of Child &amp; Adolescent Psychiatry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Department of Psychiatry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Bangabandhu Sheikh Mujib Medical University, Dhaka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9" name="Rectangle 2051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599" y="116632"/>
            <a:ext cx="8342993" cy="15841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rioritizing </a:t>
            </a:r>
            <a:r>
              <a:rPr lang="en-US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isorders or Problems </a:t>
            </a:r>
            <a:br>
              <a:rPr lang="en-US" sz="7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7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7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FFD16396-1F38-1742-EC5D-D5ECAB5BF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2600" y="2102522"/>
            <a:ext cx="8178799" cy="353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71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Interventional Measures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Criteria of an intervention to be prioritized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 efficacy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Safety &amp; tolerability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Affordable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Easy to administer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Lower cost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Easy to make available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9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Interventional Measures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448522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Interventional measures of higher priority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Drugs- stimulants, antidepressant, antipsychotics,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antianxiety, AED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Non-drugs/Psychosocial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Parenting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Behavioral therapy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CBT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Family Therapy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Wellness Treatment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Life Skill Training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58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Interventional Measures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 treatment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Rapidly growing field for CA psychiatry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Links medicine, behavioral sciences, and neurosciences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Effective-immediate and long term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Cost-effective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Treatment-as-usual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Stigmatized- externally and internally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56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/>
            </a:br>
            <a:br>
              <a:rPr lang="en-US" sz="2800" b="1"/>
            </a:br>
            <a:br>
              <a:rPr lang="en-US" sz="2800" b="1"/>
            </a:br>
            <a:br>
              <a:rPr lang="en-US" sz="2800" b="1"/>
            </a:br>
            <a:br>
              <a:rPr lang="en-US" sz="2800" b="1"/>
            </a:br>
            <a:br>
              <a:rPr lang="en-US" sz="2800" b="1"/>
            </a:b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sz="4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Interventional Measures</a:t>
            </a:r>
            <a:br>
              <a:rPr lang="en-US" sz="4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900" b="1"/>
            </a:br>
            <a:br>
              <a:rPr lang="en-US" sz="4900" b="1"/>
            </a:br>
            <a:br>
              <a:rPr lang="en-US" sz="2800" b="1"/>
            </a:br>
            <a:br>
              <a:rPr lang="en-US" sz="2800" b="1"/>
            </a:br>
            <a:endParaRPr lang="en-US" sz="2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C795AD-4446-26EC-A4F7-111178D31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636268"/>
              </p:ext>
            </p:extLst>
          </p:nvPr>
        </p:nvGraphicFramePr>
        <p:xfrm>
          <a:off x="827584" y="1705769"/>
          <a:ext cx="7416825" cy="3949700"/>
        </p:xfrm>
        <a:graphic>
          <a:graphicData uri="http://schemas.openxmlformats.org/drawingml/2006/table">
            <a:tbl>
              <a:tblPr firstRow="1" firstCol="1" bandRow="1"/>
              <a:tblGrid>
                <a:gridCol w="1612353">
                  <a:extLst>
                    <a:ext uri="{9D8B030D-6E8A-4147-A177-3AD203B41FA5}">
                      <a16:colId xmlns:a16="http://schemas.microsoft.com/office/drawing/2014/main" val="343944087"/>
                    </a:ext>
                  </a:extLst>
                </a:gridCol>
                <a:gridCol w="1934824">
                  <a:extLst>
                    <a:ext uri="{9D8B030D-6E8A-4147-A177-3AD203B41FA5}">
                      <a16:colId xmlns:a16="http://schemas.microsoft.com/office/drawing/2014/main" val="4106648540"/>
                    </a:ext>
                  </a:extLst>
                </a:gridCol>
                <a:gridCol w="1354377">
                  <a:extLst>
                    <a:ext uri="{9D8B030D-6E8A-4147-A177-3AD203B41FA5}">
                      <a16:colId xmlns:a16="http://schemas.microsoft.com/office/drawing/2014/main" val="3166810470"/>
                    </a:ext>
                  </a:extLst>
                </a:gridCol>
                <a:gridCol w="2515271">
                  <a:extLst>
                    <a:ext uri="{9D8B030D-6E8A-4147-A177-3AD203B41FA5}">
                      <a16:colId xmlns:a16="http://schemas.microsoft.com/office/drawing/2014/main" val="21800648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Disorder/Problem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Cohen’s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884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ADHD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Stimulants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0.9-0.1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Correll et al 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274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Antidepressants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0.7-0.8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Bachmann et al 2010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672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0.6-0.8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Malone 2000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57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0.5-0.7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Ipser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Stein 2007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922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Enuresis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0.7-0.8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Caldwell et al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86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Antipsychotics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0.6-0.9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Papadopoulos et al 2005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509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Suicidality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0.6-0.8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Cipriani et al 2008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160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 disorder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SSRI Antipsychotics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0.5-0.7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Bloch et al 2009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342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0.5-0.8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Dobson et al 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093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Psychoses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Antipsychotics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0.6-0.8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Pagsberg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al 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263294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2356C913-0D47-500E-DB05-D4D702B30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10281"/>
            <a:ext cx="853244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Efficacy of Psychotropics-Meta-analyses of RCTs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96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Interventional Measures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-drug/Psychosocial treatment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Integral part for CA psychiatry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Wide coverage and utilization of professionals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Effective- immediate and long term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Combined outcome-better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35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03" name="Rectangle 20502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6138" y="174032"/>
            <a:ext cx="7631723" cy="11118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rioritizing Interventional Measures</a:t>
            </a:r>
            <a:br>
              <a:rPr lang="en-US" sz="4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3AD5EA8-495E-CE9F-9438-9A030F75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138" y="1115968"/>
            <a:ext cx="7631722" cy="73572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R="0" lvl="0"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Efficacy of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7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psychotherapeutic interventions-findings of systemic reviews</a:t>
            </a:r>
            <a:endParaRPr kumimoji="0" lang="en-US" altLang="en-US" sz="17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-228600"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7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7F0B73E-D3CA-42B1-998E-9F882BDF0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790737"/>
              </p:ext>
            </p:extLst>
          </p:nvPr>
        </p:nvGraphicFramePr>
        <p:xfrm>
          <a:off x="626365" y="1556792"/>
          <a:ext cx="7886697" cy="472928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22765">
                  <a:extLst>
                    <a:ext uri="{9D8B030D-6E8A-4147-A177-3AD203B41FA5}">
                      <a16:colId xmlns:a16="http://schemas.microsoft.com/office/drawing/2014/main" val="330326641"/>
                    </a:ext>
                  </a:extLst>
                </a:gridCol>
                <a:gridCol w="1613906">
                  <a:extLst>
                    <a:ext uri="{9D8B030D-6E8A-4147-A177-3AD203B41FA5}">
                      <a16:colId xmlns:a16="http://schemas.microsoft.com/office/drawing/2014/main" val="2813675141"/>
                    </a:ext>
                  </a:extLst>
                </a:gridCol>
                <a:gridCol w="1563980">
                  <a:extLst>
                    <a:ext uri="{9D8B030D-6E8A-4147-A177-3AD203B41FA5}">
                      <a16:colId xmlns:a16="http://schemas.microsoft.com/office/drawing/2014/main" val="491469484"/>
                    </a:ext>
                  </a:extLst>
                </a:gridCol>
                <a:gridCol w="2586046">
                  <a:extLst>
                    <a:ext uri="{9D8B030D-6E8A-4147-A177-3AD203B41FA5}">
                      <a16:colId xmlns:a16="http://schemas.microsoft.com/office/drawing/2014/main" val="1955433772"/>
                    </a:ext>
                  </a:extLst>
                </a:gridCol>
              </a:tblGrid>
              <a:tr h="8103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Disorder/Problem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Intervention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Effect Size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SMD&lt;0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OR/RR&lt;1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Author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3765842292"/>
                  </a:ext>
                </a:extLst>
              </a:tr>
              <a:tr h="5507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BT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CBT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SMD=–0.73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James et al 2015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Zhang et al 2017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1059573390"/>
                  </a:ext>
                </a:extLst>
              </a:tr>
              <a:tr h="5507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OCD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BT-ERP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CBT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SMD=–0.72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SMD=–0.78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Skapinakis et al 2016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496932433"/>
                  </a:ext>
                </a:extLst>
              </a:tr>
              <a:tr h="5507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DBD (ODD,CD)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BT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Parenting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SMD=–0.34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SMD=–0.38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Seida et al 2012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Battagliese et al 2015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1606137189"/>
                  </a:ext>
                </a:extLst>
              </a:tr>
              <a:tr h="5507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ASD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PCIT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Skill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SMD=–0.22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SMD=–0.41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Oono et al 2016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Fletcher-Watson et al 2014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3586754962"/>
                  </a:ext>
                </a:extLst>
              </a:tr>
              <a:tr h="291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MDD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CBT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Klein et al 2007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1560490824"/>
                  </a:ext>
                </a:extLst>
              </a:tr>
              <a:tr h="291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Enuresis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 –0.43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Caldwell et al 2013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267791824"/>
                  </a:ext>
                </a:extLst>
              </a:tr>
              <a:tr h="5507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ADHD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BT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Skill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SMD=–0.35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Battagliese et al 2015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Bikic et al 2017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237247498"/>
                  </a:ext>
                </a:extLst>
              </a:tr>
              <a:tr h="291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Suicidality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BT-IPT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SMD=–0.85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Cox et al 2010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3412163395"/>
                  </a:ext>
                </a:extLst>
              </a:tr>
              <a:tr h="291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Aggression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SMD=–0.40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Seida</a:t>
                      </a:r>
                      <a:r>
                        <a:rPr lang="en-US" sz="1300" dirty="0">
                          <a:effectLst/>
                        </a:rPr>
                        <a:t> et al 2012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9" marR="73429" marT="0" marB="0"/>
                </a:tc>
                <a:extLst>
                  <a:ext uri="{0D108BD9-81ED-4DB2-BD59-A6C34878D82A}">
                    <a16:rowId xmlns:a16="http://schemas.microsoft.com/office/drawing/2014/main" val="3979249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40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ervice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elivery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ystem </a:t>
            </a: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Criteria of an effective service delivery system to be prioritized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Easier to be scaled up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Feasible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Affordable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Relatively lower investment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Better outcome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Cost-effective promotion, prevention and intervention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possible</a:t>
            </a:r>
          </a:p>
        </p:txBody>
      </p:sp>
    </p:spTree>
    <p:extLst>
      <p:ext uri="{BB962C8B-B14F-4D97-AF65-F5344CB8AC3E}">
        <p14:creationId xmlns:p14="http://schemas.microsoft.com/office/powerpoint/2010/main" val="3270742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4" name="Rectangle 204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5" name="Freeform: Shape 204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en-US" sz="2400" b="1">
                <a:solidFill>
                  <a:srgbClr val="FFFFFF"/>
                </a:solidFill>
              </a:rPr>
            </a:br>
            <a:br>
              <a:rPr lang="en-US" sz="2400" b="1">
                <a:solidFill>
                  <a:srgbClr val="FFFFFF"/>
                </a:solidFill>
              </a:rPr>
            </a:br>
            <a:br>
              <a:rPr lang="en-US" sz="2400" b="1">
                <a:solidFill>
                  <a:srgbClr val="FFFFFF"/>
                </a:solidFill>
              </a:rPr>
            </a:br>
            <a:br>
              <a:rPr lang="en-US" sz="2400" b="1">
                <a:solidFill>
                  <a:srgbClr val="FFFFFF"/>
                </a:solidFill>
              </a:rPr>
            </a:br>
            <a:br>
              <a:rPr lang="en-US" sz="2400" b="1">
                <a:solidFill>
                  <a:srgbClr val="FFFFFF"/>
                </a:solidFill>
              </a:rPr>
            </a:br>
            <a:r>
              <a:rPr lang="en-U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P</a:t>
            </a:r>
            <a:r>
              <a:rPr lang="en-US" sz="2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sz="2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service delivery system </a:t>
            </a:r>
            <a:br>
              <a:rPr lang="en-US" sz="2400" b="1">
                <a:solidFill>
                  <a:srgbClr val="FFFFFF"/>
                </a:solidFill>
              </a:rPr>
            </a:br>
            <a:br>
              <a:rPr lang="en-US" sz="2400" b="1">
                <a:solidFill>
                  <a:srgbClr val="FFFFFF"/>
                </a:solidFill>
              </a:rPr>
            </a:br>
            <a:br>
              <a:rPr lang="en-US" sz="2400" b="1">
                <a:solidFill>
                  <a:srgbClr val="FFFFFF"/>
                </a:solidFill>
              </a:rPr>
            </a:br>
            <a:br>
              <a:rPr lang="en-US" sz="2400" b="1">
                <a:solidFill>
                  <a:srgbClr val="FFFFFF"/>
                </a:solidFill>
              </a:rPr>
            </a:b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486" name="Arc 204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Possible service delivery system of high priority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CAMHS in existing MHS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CAMHS in pediatric health service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Telepsychiatry in CAMHS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Linking with CAMH agencies in the community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School-based intervention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Home-based intervention</a:t>
            </a:r>
          </a:p>
          <a:p>
            <a:pPr eaLnBrk="1" hangingPunct="1">
              <a:buFontTx/>
              <a:buNone/>
            </a:pPr>
            <a:endParaRPr lang="en-US" altLang="en-US" b="1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59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ervice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elivery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ystem </a:t>
            </a: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BC50C33-4470-7802-218B-5B0A5AACF5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547865"/>
              </p:ext>
            </p:extLst>
          </p:nvPr>
        </p:nvGraphicFramePr>
        <p:xfrm>
          <a:off x="827584" y="1664239"/>
          <a:ext cx="7704856" cy="3395500"/>
        </p:xfrm>
        <a:graphic>
          <a:graphicData uri="http://schemas.openxmlformats.org/drawingml/2006/table">
            <a:tbl>
              <a:tblPr firstRow="1" firstCol="1" bandRow="1"/>
              <a:tblGrid>
                <a:gridCol w="2700671">
                  <a:extLst>
                    <a:ext uri="{9D8B030D-6E8A-4147-A177-3AD203B41FA5}">
                      <a16:colId xmlns:a16="http://schemas.microsoft.com/office/drawing/2014/main" val="181280133"/>
                    </a:ext>
                  </a:extLst>
                </a:gridCol>
                <a:gridCol w="2079341">
                  <a:extLst>
                    <a:ext uri="{9D8B030D-6E8A-4147-A177-3AD203B41FA5}">
                      <a16:colId xmlns:a16="http://schemas.microsoft.com/office/drawing/2014/main" val="4194299702"/>
                    </a:ext>
                  </a:extLst>
                </a:gridCol>
                <a:gridCol w="2924844">
                  <a:extLst>
                    <a:ext uri="{9D8B030D-6E8A-4147-A177-3AD203B41FA5}">
                      <a16:colId xmlns:a16="http://schemas.microsoft.com/office/drawing/2014/main" val="108741429"/>
                    </a:ext>
                  </a:extLst>
                </a:gridCol>
              </a:tblGrid>
              <a:tr h="8597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163137"/>
                  </a:ext>
                </a:extLst>
              </a:tr>
              <a:tr h="418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Cost-Effective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Bachmann et al 2010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899404"/>
                  </a:ext>
                </a:extLst>
              </a:tr>
              <a:tr h="418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Cost-Effective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School-based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Joanna et al 2018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62568"/>
                  </a:ext>
                </a:extLst>
              </a:tr>
              <a:tr h="418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Cost-Effective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PHC-based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Telford et al. 2013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12971"/>
                  </a:ext>
                </a:extLst>
              </a:tr>
              <a:tr h="8597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Cost-Effective then Inpatient Rx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Home-based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Boege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et al 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03819"/>
                  </a:ext>
                </a:extLst>
              </a:tr>
              <a:tr h="418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Cost-Effective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Telepsychiatry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Antonio et al 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52674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5C9F0552-33CE-22AF-2F75-0AA960815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41059"/>
            <a:ext cx="849457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CEA Systemic Review on CAMHS Service Types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2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77822371-05E1-3C26-82C2-19EE08CF4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1357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4000" b="1" dirty="0">
                <a:latin typeface="Arial (Heading)"/>
                <a:cs typeface="Arial" pitchFamily="34" charset="0"/>
              </a:rPr>
              <a:t> </a:t>
            </a:r>
            <a:r>
              <a:rPr lang="en-US" alt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plan</a:t>
            </a:r>
            <a:b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50A1424-6322-13F6-8D64-4D113B70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7267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Highlighting major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reasons of 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rioritizing CAMH Service needs as a key strategy</a:t>
            </a:r>
            <a:endParaRPr lang="en-US" altLang="en-US" sz="28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Focusing on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the 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ajor 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riority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reas of CAMHS and relevant evidence-based findings </a:t>
            </a:r>
            <a:endParaRPr lang="en-US" altLang="en-US" sz="28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Pointing the importance of cost-effectiveness analyses studies in relevance to prioritization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Concluding remarks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Training/Resources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Criteria of a training or resource of higher priority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eed-based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Highly effective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Easily applicable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 cost-effectiveness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Long-term positive impact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Easily procurable and reproducible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94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/>
            </a:br>
            <a:br>
              <a:rPr lang="en-US" sz="2800" b="1"/>
            </a:br>
            <a:br>
              <a:rPr lang="en-US" sz="2800" b="1"/>
            </a:br>
            <a:br>
              <a:rPr lang="en-US" sz="2800" b="1"/>
            </a:br>
            <a:br>
              <a:rPr lang="en-US" sz="2800" b="1"/>
            </a:br>
            <a:br>
              <a:rPr lang="en-US" sz="2800" b="1"/>
            </a:b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Training/Resources</a:t>
            </a:r>
            <a:b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900" b="1"/>
            </a:br>
            <a:br>
              <a:rPr lang="en-US" sz="4900" b="1"/>
            </a:br>
            <a:br>
              <a:rPr lang="en-US" sz="2800" b="1"/>
            </a:br>
            <a:br>
              <a:rPr lang="en-US" sz="2800" b="1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Possible training or resources of high priority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 for the Trainers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Short training for non-specialized CAMH professionals-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mhGAP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equivalent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 and education for Teachers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Most useful adopted psychometrics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Training and 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esources for parents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Resources for public education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14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>
            <a:extLst>
              <a:ext uri="{FF2B5EF4-FFF2-40B4-BE49-F238E27FC236}">
                <a16:creationId xmlns:a16="http://schemas.microsoft.com/office/drawing/2014/main" id="{5AECD148-1F0D-883F-D9E3-FA7E02933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357188"/>
            <a:ext cx="8569325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Conclusions</a:t>
            </a:r>
            <a:b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2C9F7EC-C550-DBCD-FCE5-A671BE039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57313"/>
            <a:ext cx="8610600" cy="5122862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CAMH is recognized global priority in any consideration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Prioritizing CAMHS needs is an effective strategy for the best utilization of resources with the aim of best possible outcome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helps in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quick reduction of the treatment gap in broader aspect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There is need to be prioritized CAMH disorders, interventions, effective service delivery and resources for the overall effective CAMHS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9F91C840-8BF8-AC4B-B3B1-3ECA4FE1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Conclusions</a:t>
            </a:r>
            <a:b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80E0-199E-09D9-4A01-F727EEB8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Prioritizing  strategy has been adopted throughout the Globe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prioritizing issues are changeable and must be based on evidence-based findings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Cost-effective analytical evaluation is the prime need to fix up priority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riority needs to be evaluated time to time for more better and efficient CAMHS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altLang="en-US" sz="4900" b="1" dirty="0">
                <a:latin typeface="Times New Roman" panose="02020603050405020304" pitchFamily="18" charset="0"/>
                <a:cs typeface="Arial" panose="020B0604020202020204" pitchFamily="34" charset="0"/>
              </a:rPr>
              <a:t>Introduction</a:t>
            </a:r>
            <a:br>
              <a:rPr lang="en-US" altLang="en-US" sz="4900" b="1" dirty="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R="0">
              <a:spcBef>
                <a:spcPts val="120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CAMH is the global priority in all consideration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CAMHS should be comprehensive with the provision of treating and preventing each CAMH problem</a:t>
            </a: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altLang="en-US" sz="4900" b="1" dirty="0">
                <a:latin typeface="Times New Roman" panose="02020603050405020304" pitchFamily="18" charset="0"/>
                <a:cs typeface="Arial" panose="020B0604020202020204" pitchFamily="34" charset="0"/>
              </a:rPr>
              <a:t>Introduction</a:t>
            </a:r>
            <a:br>
              <a:rPr lang="en-US" altLang="en-US" sz="4900" b="1" dirty="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Comprehensive CAMHS is not observed and not yet achieved in almost all LAMICs, also in non-LAMICs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Major reasons are 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•  Less concern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•  Poor investment in mental health care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•  Incomprehensive plan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•  Scarcity of resources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•  Inequality in the distribution of resources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•  Limited access and quality of care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R="0"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4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altLang="en-US" sz="4900" b="1" dirty="0">
                <a:latin typeface="Times New Roman" panose="02020603050405020304" pitchFamily="18" charset="0"/>
                <a:cs typeface="Arial" panose="020B0604020202020204" pitchFamily="34" charset="0"/>
              </a:rPr>
              <a:t>Introduction</a:t>
            </a:r>
            <a:br>
              <a:rPr lang="en-US" altLang="en-US" sz="4900" b="1" dirty="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R="0">
              <a:spcBef>
                <a:spcPts val="80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viewed that well known systemic CAMHS are neither affordable nor practical</a:t>
            </a:r>
          </a:p>
          <a:p>
            <a:pPr marR="0">
              <a:spcBef>
                <a:spcPts val="80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Therefore, a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revised strategic plan with redesigning CAMHS is required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4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altLang="en-US" sz="4900" b="1" dirty="0">
                <a:latin typeface="Times New Roman" panose="02020603050405020304" pitchFamily="18" charset="0"/>
                <a:cs typeface="Arial" panose="020B0604020202020204" pitchFamily="34" charset="0"/>
              </a:rPr>
              <a:t>Introduction</a:t>
            </a:r>
            <a:br>
              <a:rPr lang="en-US" altLang="en-US" sz="4900" b="1" dirty="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Prioritizing service needs is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 of the key strategies for the best utilization of existing resources with the aim of best possible outcome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proved to be more effective for low resources countries and even countries with high resources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2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Areas of prioritizing service needs</a:t>
            </a: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Major 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rioritizing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reas: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isorders or problems for fast-track intervention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Interventional measures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Ways of service delivery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Related training and resources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4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isorders or Problems </a:t>
            </a: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Criteria of a disorder/problem to be prioritized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 rate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 distress/impact and burden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Serious public health issue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Efficacious treatment and prevention available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 is cost-effective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Better treatment outcome with lower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continuity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2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rioritizing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isorders or Problems </a:t>
            </a:r>
            <a:br>
              <a:rPr lang="en-US" sz="4900" b="1" dirty="0"/>
            </a:br>
            <a:br>
              <a:rPr lang="en-US" sz="49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Disorders or problems of higher priority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Disruptive behavior disorder-ODD,CD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Depression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Suicide and self-harm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Anxiety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Addiction-Behavioral, Nonbehavioral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ADHD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ASD &amp; Other NDD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6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I Mullick_ICP Talk 2022  -  Compatibility Mode" id="{D65389AF-08E7-474A-8C10-36F25D4B0265}" vid="{88AB0D50-8832-4312-B923-2BD3ED3A99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</TotalTime>
  <Words>1201</Words>
  <Application>Microsoft Office PowerPoint</Application>
  <PresentationFormat>On-screen Show (4:3)</PresentationFormat>
  <Paragraphs>301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(Heading)</vt:lpstr>
      <vt:lpstr>Calibri</vt:lpstr>
      <vt:lpstr>Times New Roman</vt:lpstr>
      <vt:lpstr>Wingdings</vt:lpstr>
      <vt:lpstr>Office Theme</vt:lpstr>
      <vt:lpstr>Child and Adolescent Mental Health: Prioritizing Service Needs</vt:lpstr>
      <vt:lpstr>        Talk plan      </vt:lpstr>
      <vt:lpstr>     Introduction     </vt:lpstr>
      <vt:lpstr>     Introduction     </vt:lpstr>
      <vt:lpstr>     Introduction     </vt:lpstr>
      <vt:lpstr>     Introduction     </vt:lpstr>
      <vt:lpstr>     Areas of prioritizing service needs    </vt:lpstr>
      <vt:lpstr>     Prioritizing Disorders or Problems     </vt:lpstr>
      <vt:lpstr>     Prioritizing Disorders or Problems     </vt:lpstr>
      <vt:lpstr>         Prioritizing Disorders or Problems     </vt:lpstr>
      <vt:lpstr>      Prioritizing Interventional Measures     </vt:lpstr>
      <vt:lpstr>      Prioritizing Interventional Measures     </vt:lpstr>
      <vt:lpstr>      Prioritizing Interventional Measures     </vt:lpstr>
      <vt:lpstr>      Prioritizing Interventional Measures     </vt:lpstr>
      <vt:lpstr>      Prioritizing Interventional Measures     </vt:lpstr>
      <vt:lpstr>      Prioritizing Interventional Measures     </vt:lpstr>
      <vt:lpstr>     Prioritizing Service Delivery System     </vt:lpstr>
      <vt:lpstr>     Prioritizing service delivery system     </vt:lpstr>
      <vt:lpstr>     Prioritizing Service Delivery System     </vt:lpstr>
      <vt:lpstr>      Prioritizing Training/Resources     </vt:lpstr>
      <vt:lpstr>      Prioritizing Training/Resources     </vt:lpstr>
      <vt:lpstr>Conclusions </vt:lpstr>
      <vt:lpstr>Conclusions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Mohammad Mullick</cp:lastModifiedBy>
  <cp:revision>1074</cp:revision>
  <dcterms:created xsi:type="dcterms:W3CDTF">1601-01-01T00:00:00Z</dcterms:created>
  <dcterms:modified xsi:type="dcterms:W3CDTF">2022-11-13T09:55:04Z</dcterms:modified>
</cp:coreProperties>
</file>